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728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008BC-D6DE-4556-9BF2-6101F2E063C2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5EE2B-DC86-486D-A6FB-26FC907DF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750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5EE2B-DC86-486D-A6FB-26FC907DF19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365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-1548680" y="3717032"/>
            <a:ext cx="12313368" cy="2736304"/>
            <a:chOff x="-1548680" y="3717032"/>
            <a:chExt cx="12313368" cy="2736304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-1548680" y="3717032"/>
              <a:ext cx="12313368" cy="273630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-1188640" y="5007100"/>
              <a:ext cx="2088232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259632" y="5013176"/>
              <a:ext cx="2088232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707904" y="5007100"/>
              <a:ext cx="2088232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012160" y="5007100"/>
              <a:ext cx="2088232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460432" y="5015787"/>
              <a:ext cx="2088232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Овал 12"/>
          <p:cNvSpPr/>
          <p:nvPr/>
        </p:nvSpPr>
        <p:spPr>
          <a:xfrm>
            <a:off x="3888502" y="1606810"/>
            <a:ext cx="6858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888502" y="323606"/>
            <a:ext cx="6858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888502" y="958738"/>
            <a:ext cx="685872" cy="64807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3147886" y="54031"/>
            <a:ext cx="2199836" cy="3651326"/>
            <a:chOff x="3164252" y="135088"/>
            <a:chExt cx="2199836" cy="365132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796118" y="3212975"/>
              <a:ext cx="936104" cy="57343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796118" y="2348879"/>
              <a:ext cx="936104" cy="98303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ый треугольник 9"/>
            <p:cNvSpPr/>
            <p:nvPr/>
          </p:nvSpPr>
          <p:spPr>
            <a:xfrm>
              <a:off x="4732222" y="3212975"/>
              <a:ext cx="631866" cy="573439"/>
            </a:xfrm>
            <a:prstGeom prst="rtTriangl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ый треугольник 10"/>
            <p:cNvSpPr/>
            <p:nvPr/>
          </p:nvSpPr>
          <p:spPr>
            <a:xfrm flipH="1">
              <a:off x="3164252" y="3212975"/>
              <a:ext cx="631866" cy="573439"/>
            </a:xfrm>
            <a:prstGeom prst="rtTriangl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>
              <a:off x="3904868" y="135088"/>
              <a:ext cx="685872" cy="247583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ый треугольник 16"/>
            <p:cNvSpPr/>
            <p:nvPr/>
          </p:nvSpPr>
          <p:spPr>
            <a:xfrm flipV="1">
              <a:off x="4595362" y="477472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ый треугольник 17"/>
            <p:cNvSpPr/>
            <p:nvPr/>
          </p:nvSpPr>
          <p:spPr>
            <a:xfrm flipV="1">
              <a:off x="4608004" y="1125544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ый треугольник 18"/>
            <p:cNvSpPr/>
            <p:nvPr/>
          </p:nvSpPr>
          <p:spPr>
            <a:xfrm flipV="1">
              <a:off x="4608004" y="1772013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ый треугольник 20"/>
            <p:cNvSpPr/>
            <p:nvPr/>
          </p:nvSpPr>
          <p:spPr>
            <a:xfrm flipH="1" flipV="1">
              <a:off x="3297422" y="1772012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ый треугольник 21"/>
            <p:cNvSpPr/>
            <p:nvPr/>
          </p:nvSpPr>
          <p:spPr>
            <a:xfrm flipH="1" flipV="1">
              <a:off x="3284422" y="1125544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ый треугольник 22"/>
            <p:cNvSpPr/>
            <p:nvPr/>
          </p:nvSpPr>
          <p:spPr>
            <a:xfrm flipH="1" flipV="1">
              <a:off x="3284422" y="477472"/>
              <a:ext cx="624710" cy="575263"/>
            </a:xfrm>
            <a:prstGeom prst="rtTriangle">
              <a:avLst/>
            </a:prstGeom>
            <a:solidFill>
              <a:schemeClr val="tx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9700195" y="2160962"/>
            <a:ext cx="4996599" cy="2515350"/>
            <a:chOff x="5735769" y="2107769"/>
            <a:chExt cx="4996599" cy="2515350"/>
          </a:xfrm>
        </p:grpSpPr>
        <p:grpSp>
          <p:nvGrpSpPr>
            <p:cNvPr id="42" name="Группа 41"/>
            <p:cNvGrpSpPr/>
            <p:nvPr/>
          </p:nvGrpSpPr>
          <p:grpSpPr>
            <a:xfrm>
              <a:off x="5735769" y="2107769"/>
              <a:ext cx="4996599" cy="2515350"/>
              <a:chOff x="4903993" y="958737"/>
              <a:chExt cx="4996599" cy="2515350"/>
            </a:xfrm>
          </p:grpSpPr>
          <p:grpSp>
            <p:nvGrpSpPr>
              <p:cNvPr id="39" name="Группа 38"/>
              <p:cNvGrpSpPr/>
              <p:nvPr/>
            </p:nvGrpSpPr>
            <p:grpSpPr>
              <a:xfrm>
                <a:off x="5110198" y="2590188"/>
                <a:ext cx="919964" cy="883899"/>
                <a:chOff x="7595419" y="3659847"/>
                <a:chExt cx="919964" cy="883899"/>
              </a:xfrm>
            </p:grpSpPr>
            <p:sp>
              <p:nvSpPr>
                <p:cNvPr id="40" name="Овал 39"/>
                <p:cNvSpPr/>
                <p:nvPr/>
              </p:nvSpPr>
              <p:spPr>
                <a:xfrm>
                  <a:off x="7595419" y="3659847"/>
                  <a:ext cx="919964" cy="883899"/>
                </a:xfrm>
                <a:prstGeom prst="ellipse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1" name="Овал 40"/>
                <p:cNvSpPr/>
                <p:nvPr/>
              </p:nvSpPr>
              <p:spPr>
                <a:xfrm>
                  <a:off x="7753402" y="3804621"/>
                  <a:ext cx="603998" cy="59434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8" name="Группа 37"/>
              <p:cNvGrpSpPr/>
              <p:nvPr/>
            </p:nvGrpSpPr>
            <p:grpSpPr>
              <a:xfrm>
                <a:off x="8702638" y="2590188"/>
                <a:ext cx="919964" cy="883899"/>
                <a:chOff x="7595419" y="3659847"/>
                <a:chExt cx="919964" cy="883899"/>
              </a:xfrm>
            </p:grpSpPr>
            <p:sp>
              <p:nvSpPr>
                <p:cNvPr id="37" name="Овал 36"/>
                <p:cNvSpPr/>
                <p:nvPr/>
              </p:nvSpPr>
              <p:spPr>
                <a:xfrm>
                  <a:off x="7595419" y="3659847"/>
                  <a:ext cx="919964" cy="883899"/>
                </a:xfrm>
                <a:prstGeom prst="ellipse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6" name="Овал 35"/>
                <p:cNvSpPr/>
                <p:nvPr/>
              </p:nvSpPr>
              <p:spPr>
                <a:xfrm>
                  <a:off x="7753402" y="3804621"/>
                  <a:ext cx="603998" cy="59434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29" name="Прямоугольник 28"/>
              <p:cNvSpPr/>
              <p:nvPr/>
            </p:nvSpPr>
            <p:spPr>
              <a:xfrm>
                <a:off x="4903993" y="2128531"/>
                <a:ext cx="1108167" cy="79641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Прямоугольник с одним вырезанным углом 27"/>
              <p:cNvSpPr/>
              <p:nvPr/>
            </p:nvSpPr>
            <p:spPr>
              <a:xfrm flipH="1">
                <a:off x="5451405" y="1332118"/>
                <a:ext cx="2016224" cy="1592826"/>
              </a:xfrm>
              <a:prstGeom prst="snip1Rect">
                <a:avLst>
                  <a:gd name="adj" fmla="val 20626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>
                <a:off x="6444208" y="958737"/>
                <a:ext cx="3456384" cy="196620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Прямоугольник с одним вырезанным углом 29"/>
              <p:cNvSpPr/>
              <p:nvPr/>
            </p:nvSpPr>
            <p:spPr>
              <a:xfrm flipH="1">
                <a:off x="5616116" y="1469464"/>
                <a:ext cx="828092" cy="1455480"/>
              </a:xfrm>
              <a:prstGeom prst="snip1Rect">
                <a:avLst>
                  <a:gd name="adj" fmla="val 28798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Прямоугольник с одним вырезанным углом 31"/>
              <p:cNvSpPr/>
              <p:nvPr/>
            </p:nvSpPr>
            <p:spPr>
              <a:xfrm flipH="1">
                <a:off x="5735769" y="1543030"/>
                <a:ext cx="648072" cy="521721"/>
              </a:xfrm>
              <a:prstGeom prst="snip1Rect">
                <a:avLst>
                  <a:gd name="adj" fmla="val 3479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Прямоугольник 32"/>
              <p:cNvSpPr/>
              <p:nvPr/>
            </p:nvSpPr>
            <p:spPr>
              <a:xfrm>
                <a:off x="6444208" y="1678016"/>
                <a:ext cx="3456384" cy="576866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700" b="1" dirty="0" smtClean="0"/>
                  <a:t>СКОРАЯ МЕДИЦИНСКАЯ ПОМОЩЬ</a:t>
                </a:r>
                <a:endParaRPr lang="ru-RU" sz="1700" b="1" dirty="0"/>
              </a:p>
            </p:txBody>
          </p:sp>
        </p:grpSp>
        <p:sp>
          <p:nvSpPr>
            <p:cNvPr id="48" name="Прямоугольник 47"/>
            <p:cNvSpPr/>
            <p:nvPr/>
          </p:nvSpPr>
          <p:spPr>
            <a:xfrm>
              <a:off x="7056276" y="3277563"/>
              <a:ext cx="159341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-6630887" y="3974126"/>
            <a:ext cx="5809624" cy="2227337"/>
            <a:chOff x="-1195383" y="4181169"/>
            <a:chExt cx="5809624" cy="2227337"/>
          </a:xfrm>
        </p:grpSpPr>
        <p:sp>
          <p:nvSpPr>
            <p:cNvPr id="52" name="Овал 51"/>
            <p:cNvSpPr/>
            <p:nvPr/>
          </p:nvSpPr>
          <p:spPr>
            <a:xfrm>
              <a:off x="-670396" y="5724430"/>
              <a:ext cx="740453" cy="6840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331343" y="5724430"/>
              <a:ext cx="740453" cy="6840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1801539" y="5724430"/>
              <a:ext cx="740453" cy="6840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-900608" y="5661248"/>
              <a:ext cx="3204356" cy="21602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580411" y="5724430"/>
              <a:ext cx="740453" cy="6840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2294558" y="4181169"/>
              <a:ext cx="1404156" cy="16961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3699841" y="4962872"/>
              <a:ext cx="914400" cy="914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2555775" y="4365105"/>
              <a:ext cx="908043" cy="59776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2555775" y="5159803"/>
              <a:ext cx="216025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-1188640" y="4366041"/>
              <a:ext cx="3492388" cy="14477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-1184234" y="5420072"/>
              <a:ext cx="3492388" cy="14477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-1195383" y="4862324"/>
              <a:ext cx="3492388" cy="14477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-670396" y="4365105"/>
              <a:ext cx="370226" cy="12961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81443" y="4381149"/>
              <a:ext cx="370226" cy="12961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1794477" y="4367909"/>
              <a:ext cx="370226" cy="12961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2659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1.71597 0.00162 " pathEditMode="relative" rAng="0" ptsTypes="AA">
                                      <p:cBhvr>
                                        <p:cTn id="21" dur="4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799" y="6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72222E-6 3.33333E-6 L 1.99428 -0.00023 " pathEditMode="relative" rAng="0" ptsTypes="AA">
                                      <p:cBhvr>
                                        <p:cTn id="23" dur="5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70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</Words>
  <Application>Microsoft Office PowerPoint</Application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ПК-1</cp:lastModifiedBy>
  <cp:revision>4</cp:revision>
  <dcterms:modified xsi:type="dcterms:W3CDTF">2017-11-21T10:19:08Z</dcterms:modified>
</cp:coreProperties>
</file>