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7378" y="4725144"/>
            <a:ext cx="9144000" cy="21328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7553049">
            <a:off x="5249441" y="2640899"/>
            <a:ext cx="160606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2727434" y="3862552"/>
            <a:ext cx="3306386" cy="2259315"/>
          </a:xfrm>
          <a:custGeom>
            <a:avLst/>
            <a:gdLst>
              <a:gd name="connsiteX0" fmla="*/ 63063 w 3421118"/>
              <a:gd name="connsiteY0" fmla="*/ 0 h 2707497"/>
              <a:gd name="connsiteX1" fmla="*/ 31532 w 3421118"/>
              <a:gd name="connsiteY1" fmla="*/ 78827 h 2707497"/>
              <a:gd name="connsiteX2" fmla="*/ 15766 w 3421118"/>
              <a:gd name="connsiteY2" fmla="*/ 173420 h 2707497"/>
              <a:gd name="connsiteX3" fmla="*/ 0 w 3421118"/>
              <a:gd name="connsiteY3" fmla="*/ 220717 h 2707497"/>
              <a:gd name="connsiteX4" fmla="*/ 15766 w 3421118"/>
              <a:gd name="connsiteY4" fmla="*/ 536027 h 2707497"/>
              <a:gd name="connsiteX5" fmla="*/ 47297 w 3421118"/>
              <a:gd name="connsiteY5" fmla="*/ 788276 h 2707497"/>
              <a:gd name="connsiteX6" fmla="*/ 78828 w 3421118"/>
              <a:gd name="connsiteY6" fmla="*/ 898634 h 2707497"/>
              <a:gd name="connsiteX7" fmla="*/ 94594 w 3421118"/>
              <a:gd name="connsiteY7" fmla="*/ 1024758 h 2707497"/>
              <a:gd name="connsiteX8" fmla="*/ 157656 w 3421118"/>
              <a:gd name="connsiteY8" fmla="*/ 1292772 h 2707497"/>
              <a:gd name="connsiteX9" fmla="*/ 189187 w 3421118"/>
              <a:gd name="connsiteY9" fmla="*/ 1545020 h 2707497"/>
              <a:gd name="connsiteX10" fmla="*/ 204952 w 3421118"/>
              <a:gd name="connsiteY10" fmla="*/ 1592317 h 2707497"/>
              <a:gd name="connsiteX11" fmla="*/ 252249 w 3421118"/>
              <a:gd name="connsiteY11" fmla="*/ 1655379 h 2707497"/>
              <a:gd name="connsiteX12" fmla="*/ 315311 w 3421118"/>
              <a:gd name="connsiteY12" fmla="*/ 1749972 h 2707497"/>
              <a:gd name="connsiteX13" fmla="*/ 331076 w 3421118"/>
              <a:gd name="connsiteY13" fmla="*/ 1813034 h 2707497"/>
              <a:gd name="connsiteX14" fmla="*/ 394138 w 3421118"/>
              <a:gd name="connsiteY14" fmla="*/ 1923393 h 2707497"/>
              <a:gd name="connsiteX15" fmla="*/ 425669 w 3421118"/>
              <a:gd name="connsiteY15" fmla="*/ 2002220 h 2707497"/>
              <a:gd name="connsiteX16" fmla="*/ 472966 w 3421118"/>
              <a:gd name="connsiteY16" fmla="*/ 2065282 h 2707497"/>
              <a:gd name="connsiteX17" fmla="*/ 551794 w 3421118"/>
              <a:gd name="connsiteY17" fmla="*/ 2191407 h 2707497"/>
              <a:gd name="connsiteX18" fmla="*/ 583325 w 3421118"/>
              <a:gd name="connsiteY18" fmla="*/ 2254469 h 2707497"/>
              <a:gd name="connsiteX19" fmla="*/ 662152 w 3421118"/>
              <a:gd name="connsiteY19" fmla="*/ 2364827 h 2707497"/>
              <a:gd name="connsiteX20" fmla="*/ 693683 w 3421118"/>
              <a:gd name="connsiteY20" fmla="*/ 2427889 h 2707497"/>
              <a:gd name="connsiteX21" fmla="*/ 740980 w 3421118"/>
              <a:gd name="connsiteY21" fmla="*/ 2459420 h 2707497"/>
              <a:gd name="connsiteX22" fmla="*/ 804042 w 3421118"/>
              <a:gd name="connsiteY22" fmla="*/ 2506717 h 2707497"/>
              <a:gd name="connsiteX23" fmla="*/ 882869 w 3421118"/>
              <a:gd name="connsiteY23" fmla="*/ 2538248 h 2707497"/>
              <a:gd name="connsiteX24" fmla="*/ 945932 w 3421118"/>
              <a:gd name="connsiteY24" fmla="*/ 2569779 h 2707497"/>
              <a:gd name="connsiteX25" fmla="*/ 1024759 w 3421118"/>
              <a:gd name="connsiteY25" fmla="*/ 2585545 h 2707497"/>
              <a:gd name="connsiteX26" fmla="*/ 1087821 w 3421118"/>
              <a:gd name="connsiteY26" fmla="*/ 2601310 h 2707497"/>
              <a:gd name="connsiteX27" fmla="*/ 1166649 w 3421118"/>
              <a:gd name="connsiteY27" fmla="*/ 2617076 h 2707497"/>
              <a:gd name="connsiteX28" fmla="*/ 1403132 w 3421118"/>
              <a:gd name="connsiteY28" fmla="*/ 2664372 h 2707497"/>
              <a:gd name="connsiteX29" fmla="*/ 1450428 w 3421118"/>
              <a:gd name="connsiteY29" fmla="*/ 2680138 h 2707497"/>
              <a:gd name="connsiteX30" fmla="*/ 2159876 w 3421118"/>
              <a:gd name="connsiteY30" fmla="*/ 2680138 h 2707497"/>
              <a:gd name="connsiteX31" fmla="*/ 2364828 w 3421118"/>
              <a:gd name="connsiteY31" fmla="*/ 2664372 h 2707497"/>
              <a:gd name="connsiteX32" fmla="*/ 2443656 w 3421118"/>
              <a:gd name="connsiteY32" fmla="*/ 2632841 h 2707497"/>
              <a:gd name="connsiteX33" fmla="*/ 2585545 w 3421118"/>
              <a:gd name="connsiteY33" fmla="*/ 2617076 h 2707497"/>
              <a:gd name="connsiteX34" fmla="*/ 2711669 w 3421118"/>
              <a:gd name="connsiteY34" fmla="*/ 2569779 h 2707497"/>
              <a:gd name="connsiteX35" fmla="*/ 2758966 w 3421118"/>
              <a:gd name="connsiteY35" fmla="*/ 2538248 h 2707497"/>
              <a:gd name="connsiteX36" fmla="*/ 2837794 w 3421118"/>
              <a:gd name="connsiteY36" fmla="*/ 2506717 h 2707497"/>
              <a:gd name="connsiteX37" fmla="*/ 2885090 w 3421118"/>
              <a:gd name="connsiteY37" fmla="*/ 2459420 h 2707497"/>
              <a:gd name="connsiteX38" fmla="*/ 2900856 w 3421118"/>
              <a:gd name="connsiteY38" fmla="*/ 2412124 h 2707497"/>
              <a:gd name="connsiteX39" fmla="*/ 2963918 w 3421118"/>
              <a:gd name="connsiteY39" fmla="*/ 2270234 h 2707497"/>
              <a:gd name="connsiteX40" fmla="*/ 2979683 w 3421118"/>
              <a:gd name="connsiteY40" fmla="*/ 2207172 h 2707497"/>
              <a:gd name="connsiteX41" fmla="*/ 3011214 w 3421118"/>
              <a:gd name="connsiteY41" fmla="*/ 2159876 h 2707497"/>
              <a:gd name="connsiteX42" fmla="*/ 3058511 w 3421118"/>
              <a:gd name="connsiteY42" fmla="*/ 2017986 h 2707497"/>
              <a:gd name="connsiteX43" fmla="*/ 3105807 w 3421118"/>
              <a:gd name="connsiteY43" fmla="*/ 1939158 h 2707497"/>
              <a:gd name="connsiteX44" fmla="*/ 3153104 w 3421118"/>
              <a:gd name="connsiteY44" fmla="*/ 1844565 h 2707497"/>
              <a:gd name="connsiteX45" fmla="*/ 3184635 w 3421118"/>
              <a:gd name="connsiteY45" fmla="*/ 1749972 h 2707497"/>
              <a:gd name="connsiteX46" fmla="*/ 3231932 w 3421118"/>
              <a:gd name="connsiteY46" fmla="*/ 1434662 h 2707497"/>
              <a:gd name="connsiteX47" fmla="*/ 3279228 w 3421118"/>
              <a:gd name="connsiteY47" fmla="*/ 1261241 h 2707497"/>
              <a:gd name="connsiteX48" fmla="*/ 3326525 w 3421118"/>
              <a:gd name="connsiteY48" fmla="*/ 1119351 h 2707497"/>
              <a:gd name="connsiteX49" fmla="*/ 3342290 w 3421118"/>
              <a:gd name="connsiteY49" fmla="*/ 1008993 h 2707497"/>
              <a:gd name="connsiteX50" fmla="*/ 3358056 w 3421118"/>
              <a:gd name="connsiteY50" fmla="*/ 882869 h 2707497"/>
              <a:gd name="connsiteX51" fmla="*/ 3389587 w 3421118"/>
              <a:gd name="connsiteY51" fmla="*/ 740979 h 2707497"/>
              <a:gd name="connsiteX52" fmla="*/ 3421118 w 3421118"/>
              <a:gd name="connsiteY52" fmla="*/ 488731 h 2707497"/>
              <a:gd name="connsiteX53" fmla="*/ 3405352 w 3421118"/>
              <a:gd name="connsiteY53" fmla="*/ 126124 h 2707497"/>
              <a:gd name="connsiteX54" fmla="*/ 3358056 w 3421118"/>
              <a:gd name="connsiteY54" fmla="*/ 78827 h 2707497"/>
              <a:gd name="connsiteX55" fmla="*/ 3310759 w 3421118"/>
              <a:gd name="connsiteY55" fmla="*/ 15765 h 2707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421118" h="2707497">
                <a:moveTo>
                  <a:pt x="63063" y="0"/>
                </a:moveTo>
                <a:cubicBezTo>
                  <a:pt x="52553" y="26276"/>
                  <a:pt x="38978" y="51524"/>
                  <a:pt x="31532" y="78827"/>
                </a:cubicBezTo>
                <a:cubicBezTo>
                  <a:pt x="23121" y="109667"/>
                  <a:pt x="22701" y="142215"/>
                  <a:pt x="15766" y="173420"/>
                </a:cubicBezTo>
                <a:cubicBezTo>
                  <a:pt x="12161" y="189643"/>
                  <a:pt x="5255" y="204951"/>
                  <a:pt x="0" y="220717"/>
                </a:cubicBezTo>
                <a:cubicBezTo>
                  <a:pt x="5255" y="325820"/>
                  <a:pt x="8766" y="431025"/>
                  <a:pt x="15766" y="536027"/>
                </a:cubicBezTo>
                <a:cubicBezTo>
                  <a:pt x="19519" y="592323"/>
                  <a:pt x="32046" y="722187"/>
                  <a:pt x="47297" y="788276"/>
                </a:cubicBezTo>
                <a:cubicBezTo>
                  <a:pt x="55900" y="825554"/>
                  <a:pt x="68318" y="861848"/>
                  <a:pt x="78828" y="898634"/>
                </a:cubicBezTo>
                <a:cubicBezTo>
                  <a:pt x="84083" y="940675"/>
                  <a:pt x="88869" y="982778"/>
                  <a:pt x="94594" y="1024758"/>
                </a:cubicBezTo>
                <a:cubicBezTo>
                  <a:pt x="126850" y="1261302"/>
                  <a:pt x="85398" y="1184386"/>
                  <a:pt x="157656" y="1292772"/>
                </a:cubicBezTo>
                <a:cubicBezTo>
                  <a:pt x="165587" y="1372087"/>
                  <a:pt x="171405" y="1465000"/>
                  <a:pt x="189187" y="1545020"/>
                </a:cubicBezTo>
                <a:cubicBezTo>
                  <a:pt x="192792" y="1561243"/>
                  <a:pt x="196707" y="1577888"/>
                  <a:pt x="204952" y="1592317"/>
                </a:cubicBezTo>
                <a:cubicBezTo>
                  <a:pt x="217988" y="1615131"/>
                  <a:pt x="237181" y="1633853"/>
                  <a:pt x="252249" y="1655379"/>
                </a:cubicBezTo>
                <a:cubicBezTo>
                  <a:pt x="273981" y="1686424"/>
                  <a:pt x="294290" y="1718441"/>
                  <a:pt x="315311" y="1749972"/>
                </a:cubicBezTo>
                <a:cubicBezTo>
                  <a:pt x="320566" y="1770993"/>
                  <a:pt x="323468" y="1792746"/>
                  <a:pt x="331076" y="1813034"/>
                </a:cubicBezTo>
                <a:cubicBezTo>
                  <a:pt x="372532" y="1923584"/>
                  <a:pt x="348401" y="1831918"/>
                  <a:pt x="394138" y="1923393"/>
                </a:cubicBezTo>
                <a:cubicBezTo>
                  <a:pt x="406794" y="1948705"/>
                  <a:pt x="411925" y="1977482"/>
                  <a:pt x="425669" y="2002220"/>
                </a:cubicBezTo>
                <a:cubicBezTo>
                  <a:pt x="438430" y="2025189"/>
                  <a:pt x="457693" y="2043900"/>
                  <a:pt x="472966" y="2065282"/>
                </a:cubicBezTo>
                <a:cubicBezTo>
                  <a:pt x="497602" y="2099772"/>
                  <a:pt x="533388" y="2158276"/>
                  <a:pt x="551794" y="2191407"/>
                </a:cubicBezTo>
                <a:cubicBezTo>
                  <a:pt x="563208" y="2211951"/>
                  <a:pt x="570869" y="2234539"/>
                  <a:pt x="583325" y="2254469"/>
                </a:cubicBezTo>
                <a:cubicBezTo>
                  <a:pt x="639713" y="2344691"/>
                  <a:pt x="617687" y="2287014"/>
                  <a:pt x="662152" y="2364827"/>
                </a:cubicBezTo>
                <a:cubicBezTo>
                  <a:pt x="673812" y="2385232"/>
                  <a:pt x="678637" y="2409834"/>
                  <a:pt x="693683" y="2427889"/>
                </a:cubicBezTo>
                <a:cubicBezTo>
                  <a:pt x="705813" y="2442445"/>
                  <a:pt x="725561" y="2448407"/>
                  <a:pt x="740980" y="2459420"/>
                </a:cubicBezTo>
                <a:cubicBezTo>
                  <a:pt x="762362" y="2474693"/>
                  <a:pt x="781073" y="2493956"/>
                  <a:pt x="804042" y="2506717"/>
                </a:cubicBezTo>
                <a:cubicBezTo>
                  <a:pt x="828780" y="2520461"/>
                  <a:pt x="857008" y="2526754"/>
                  <a:pt x="882869" y="2538248"/>
                </a:cubicBezTo>
                <a:cubicBezTo>
                  <a:pt x="904346" y="2547793"/>
                  <a:pt x="923636" y="2562347"/>
                  <a:pt x="945932" y="2569779"/>
                </a:cubicBezTo>
                <a:cubicBezTo>
                  <a:pt x="971353" y="2578253"/>
                  <a:pt x="998601" y="2579732"/>
                  <a:pt x="1024759" y="2585545"/>
                </a:cubicBezTo>
                <a:cubicBezTo>
                  <a:pt x="1045911" y="2590245"/>
                  <a:pt x="1066669" y="2596610"/>
                  <a:pt x="1087821" y="2601310"/>
                </a:cubicBezTo>
                <a:cubicBezTo>
                  <a:pt x="1113979" y="2607123"/>
                  <a:pt x="1140447" y="2611461"/>
                  <a:pt x="1166649" y="2617076"/>
                </a:cubicBezTo>
                <a:cubicBezTo>
                  <a:pt x="1368581" y="2660348"/>
                  <a:pt x="1241720" y="2637471"/>
                  <a:pt x="1403132" y="2664372"/>
                </a:cubicBezTo>
                <a:cubicBezTo>
                  <a:pt x="1418897" y="2669627"/>
                  <a:pt x="1434306" y="2676107"/>
                  <a:pt x="1450428" y="2680138"/>
                </a:cubicBezTo>
                <a:cubicBezTo>
                  <a:pt x="1683616" y="2738435"/>
                  <a:pt x="1909176" y="2686405"/>
                  <a:pt x="2159876" y="2680138"/>
                </a:cubicBezTo>
                <a:cubicBezTo>
                  <a:pt x="2228193" y="2674883"/>
                  <a:pt x="2297241" y="2675637"/>
                  <a:pt x="2364828" y="2664372"/>
                </a:cubicBezTo>
                <a:cubicBezTo>
                  <a:pt x="2392743" y="2659719"/>
                  <a:pt x="2415984" y="2638771"/>
                  <a:pt x="2443656" y="2632841"/>
                </a:cubicBezTo>
                <a:cubicBezTo>
                  <a:pt x="2490187" y="2622870"/>
                  <a:pt x="2538249" y="2622331"/>
                  <a:pt x="2585545" y="2617076"/>
                </a:cubicBezTo>
                <a:cubicBezTo>
                  <a:pt x="2626479" y="2603431"/>
                  <a:pt x="2673967" y="2588630"/>
                  <a:pt x="2711669" y="2569779"/>
                </a:cubicBezTo>
                <a:cubicBezTo>
                  <a:pt x="2728617" y="2561305"/>
                  <a:pt x="2742018" y="2546722"/>
                  <a:pt x="2758966" y="2538248"/>
                </a:cubicBezTo>
                <a:cubicBezTo>
                  <a:pt x="2784278" y="2525592"/>
                  <a:pt x="2811518" y="2517227"/>
                  <a:pt x="2837794" y="2506717"/>
                </a:cubicBezTo>
                <a:cubicBezTo>
                  <a:pt x="2853559" y="2490951"/>
                  <a:pt x="2872723" y="2477971"/>
                  <a:pt x="2885090" y="2459420"/>
                </a:cubicBezTo>
                <a:cubicBezTo>
                  <a:pt x="2894308" y="2445593"/>
                  <a:pt x="2894310" y="2427398"/>
                  <a:pt x="2900856" y="2412124"/>
                </a:cubicBezTo>
                <a:cubicBezTo>
                  <a:pt x="2942058" y="2315986"/>
                  <a:pt x="2927253" y="2380231"/>
                  <a:pt x="2963918" y="2270234"/>
                </a:cubicBezTo>
                <a:cubicBezTo>
                  <a:pt x="2970770" y="2249678"/>
                  <a:pt x="2971148" y="2227088"/>
                  <a:pt x="2979683" y="2207172"/>
                </a:cubicBezTo>
                <a:cubicBezTo>
                  <a:pt x="2987147" y="2189756"/>
                  <a:pt x="3003926" y="2177366"/>
                  <a:pt x="3011214" y="2159876"/>
                </a:cubicBezTo>
                <a:cubicBezTo>
                  <a:pt x="3030389" y="2113856"/>
                  <a:pt x="3032861" y="2060737"/>
                  <a:pt x="3058511" y="2017986"/>
                </a:cubicBezTo>
                <a:cubicBezTo>
                  <a:pt x="3074276" y="1991710"/>
                  <a:pt x="3092103" y="1966566"/>
                  <a:pt x="3105807" y="1939158"/>
                </a:cubicBezTo>
                <a:cubicBezTo>
                  <a:pt x="3171077" y="1808618"/>
                  <a:pt x="3062743" y="1980108"/>
                  <a:pt x="3153104" y="1844565"/>
                </a:cubicBezTo>
                <a:cubicBezTo>
                  <a:pt x="3163614" y="1813034"/>
                  <a:pt x="3181328" y="1783044"/>
                  <a:pt x="3184635" y="1749972"/>
                </a:cubicBezTo>
                <a:cubicBezTo>
                  <a:pt x="3201981" y="1576511"/>
                  <a:pt x="3193849" y="1606031"/>
                  <a:pt x="3231932" y="1434662"/>
                </a:cubicBezTo>
                <a:cubicBezTo>
                  <a:pt x="3243819" y="1381170"/>
                  <a:pt x="3258838" y="1315614"/>
                  <a:pt x="3279228" y="1261241"/>
                </a:cubicBezTo>
                <a:cubicBezTo>
                  <a:pt x="3305487" y="1191217"/>
                  <a:pt x="3314093" y="1187725"/>
                  <a:pt x="3326525" y="1119351"/>
                </a:cubicBezTo>
                <a:cubicBezTo>
                  <a:pt x="3333172" y="1082791"/>
                  <a:pt x="3337379" y="1045826"/>
                  <a:pt x="3342290" y="1008993"/>
                </a:cubicBezTo>
                <a:cubicBezTo>
                  <a:pt x="3347890" y="966996"/>
                  <a:pt x="3350693" y="924593"/>
                  <a:pt x="3358056" y="882869"/>
                </a:cubicBezTo>
                <a:cubicBezTo>
                  <a:pt x="3366476" y="835156"/>
                  <a:pt x="3380658" y="788600"/>
                  <a:pt x="3389587" y="740979"/>
                </a:cubicBezTo>
                <a:cubicBezTo>
                  <a:pt x="3401855" y="675551"/>
                  <a:pt x="3414345" y="549685"/>
                  <a:pt x="3421118" y="488731"/>
                </a:cubicBezTo>
                <a:cubicBezTo>
                  <a:pt x="3415863" y="367862"/>
                  <a:pt x="3423748" y="245700"/>
                  <a:pt x="3405352" y="126124"/>
                </a:cubicBezTo>
                <a:cubicBezTo>
                  <a:pt x="3401962" y="104087"/>
                  <a:pt x="3371015" y="96970"/>
                  <a:pt x="3358056" y="78827"/>
                </a:cubicBezTo>
                <a:cubicBezTo>
                  <a:pt x="3309655" y="11064"/>
                  <a:pt x="3353274" y="15765"/>
                  <a:pt x="3310759" y="157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2663170" y="1327896"/>
            <a:ext cx="2871748" cy="4872877"/>
            <a:chOff x="2995274" y="1344429"/>
            <a:chExt cx="1868692" cy="353406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923928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72304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14046951" flipH="1">
              <a:off x="3464709" y="2357132"/>
              <a:ext cx="116480" cy="105535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Трапеция 5"/>
            <p:cNvSpPr/>
            <p:nvPr/>
          </p:nvSpPr>
          <p:spPr>
            <a:xfrm>
              <a:off x="3834925" y="2348880"/>
              <a:ext cx="635399" cy="1512168"/>
            </a:xfrm>
            <a:prstGeom prst="trapezoid">
              <a:avLst>
                <a:gd name="adj" fmla="val 11229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Улыбающееся лицо 4"/>
            <p:cNvSpPr/>
            <p:nvPr/>
          </p:nvSpPr>
          <p:spPr>
            <a:xfrm>
              <a:off x="3733252" y="1772816"/>
              <a:ext cx="838747" cy="720080"/>
            </a:xfrm>
            <a:prstGeom prst="smileyFac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с одним вырезанным скругленным углом 10"/>
            <p:cNvSpPr/>
            <p:nvPr/>
          </p:nvSpPr>
          <p:spPr>
            <a:xfrm>
              <a:off x="4254300" y="4764042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с одним вырезанным скругленным углом 11"/>
            <p:cNvSpPr/>
            <p:nvPr/>
          </p:nvSpPr>
          <p:spPr>
            <a:xfrm flipH="1">
              <a:off x="3765078" y="4754707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ятно 2 13"/>
            <p:cNvSpPr/>
            <p:nvPr/>
          </p:nvSpPr>
          <p:spPr>
            <a:xfrm rot="612197">
              <a:off x="3515572" y="1344429"/>
              <a:ext cx="1348394" cy="710397"/>
            </a:xfrm>
            <a:prstGeom prst="irregularSeal2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6356528" y="-184334"/>
            <a:ext cx="3886550" cy="6177709"/>
            <a:chOff x="6230514" y="-184334"/>
            <a:chExt cx="3886550" cy="6177709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8047775" y="1501710"/>
              <a:ext cx="252028" cy="449166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2" name="Группа 31"/>
            <p:cNvGrpSpPr/>
            <p:nvPr/>
          </p:nvGrpSpPr>
          <p:grpSpPr>
            <a:xfrm>
              <a:off x="6230514" y="-184334"/>
              <a:ext cx="3886550" cy="4003976"/>
              <a:chOff x="6372200" y="-148813"/>
              <a:chExt cx="3886550" cy="4003976"/>
            </a:xfrm>
            <a:solidFill>
              <a:srgbClr val="92D050"/>
            </a:solidFill>
          </p:grpSpPr>
          <p:sp>
            <p:nvSpPr>
              <p:cNvPr id="28" name="Пятно 2 27"/>
              <p:cNvSpPr/>
              <p:nvPr/>
            </p:nvSpPr>
            <p:spPr>
              <a:xfrm>
                <a:off x="6372200" y="478409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Пятно 2 28"/>
              <p:cNvSpPr/>
              <p:nvPr/>
            </p:nvSpPr>
            <p:spPr>
              <a:xfrm>
                <a:off x="7147675" y="-14881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Пятно 2 29"/>
              <p:cNvSpPr/>
              <p:nvPr/>
            </p:nvSpPr>
            <p:spPr>
              <a:xfrm>
                <a:off x="7550770" y="591880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Пятно 2 30"/>
              <p:cNvSpPr/>
              <p:nvPr/>
            </p:nvSpPr>
            <p:spPr>
              <a:xfrm>
                <a:off x="7954494" y="97484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4" name="Солнце 33"/>
          <p:cNvSpPr/>
          <p:nvPr/>
        </p:nvSpPr>
        <p:spPr>
          <a:xfrm>
            <a:off x="251520" y="160265"/>
            <a:ext cx="1656184" cy="1558113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010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7378" y="4725144"/>
            <a:ext cx="9144000" cy="21328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5945764">
            <a:off x="5260657" y="1990918"/>
            <a:ext cx="177411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2708050" y="3017621"/>
            <a:ext cx="3553318" cy="1203467"/>
          </a:xfrm>
          <a:custGeom>
            <a:avLst/>
            <a:gdLst>
              <a:gd name="connsiteX0" fmla="*/ 63063 w 3421118"/>
              <a:gd name="connsiteY0" fmla="*/ 0 h 2707497"/>
              <a:gd name="connsiteX1" fmla="*/ 31532 w 3421118"/>
              <a:gd name="connsiteY1" fmla="*/ 78827 h 2707497"/>
              <a:gd name="connsiteX2" fmla="*/ 15766 w 3421118"/>
              <a:gd name="connsiteY2" fmla="*/ 173420 h 2707497"/>
              <a:gd name="connsiteX3" fmla="*/ 0 w 3421118"/>
              <a:gd name="connsiteY3" fmla="*/ 220717 h 2707497"/>
              <a:gd name="connsiteX4" fmla="*/ 15766 w 3421118"/>
              <a:gd name="connsiteY4" fmla="*/ 536027 h 2707497"/>
              <a:gd name="connsiteX5" fmla="*/ 47297 w 3421118"/>
              <a:gd name="connsiteY5" fmla="*/ 788276 h 2707497"/>
              <a:gd name="connsiteX6" fmla="*/ 78828 w 3421118"/>
              <a:gd name="connsiteY6" fmla="*/ 898634 h 2707497"/>
              <a:gd name="connsiteX7" fmla="*/ 94594 w 3421118"/>
              <a:gd name="connsiteY7" fmla="*/ 1024758 h 2707497"/>
              <a:gd name="connsiteX8" fmla="*/ 157656 w 3421118"/>
              <a:gd name="connsiteY8" fmla="*/ 1292772 h 2707497"/>
              <a:gd name="connsiteX9" fmla="*/ 189187 w 3421118"/>
              <a:gd name="connsiteY9" fmla="*/ 1545020 h 2707497"/>
              <a:gd name="connsiteX10" fmla="*/ 204952 w 3421118"/>
              <a:gd name="connsiteY10" fmla="*/ 1592317 h 2707497"/>
              <a:gd name="connsiteX11" fmla="*/ 252249 w 3421118"/>
              <a:gd name="connsiteY11" fmla="*/ 1655379 h 2707497"/>
              <a:gd name="connsiteX12" fmla="*/ 315311 w 3421118"/>
              <a:gd name="connsiteY12" fmla="*/ 1749972 h 2707497"/>
              <a:gd name="connsiteX13" fmla="*/ 331076 w 3421118"/>
              <a:gd name="connsiteY13" fmla="*/ 1813034 h 2707497"/>
              <a:gd name="connsiteX14" fmla="*/ 394138 w 3421118"/>
              <a:gd name="connsiteY14" fmla="*/ 1923393 h 2707497"/>
              <a:gd name="connsiteX15" fmla="*/ 425669 w 3421118"/>
              <a:gd name="connsiteY15" fmla="*/ 2002220 h 2707497"/>
              <a:gd name="connsiteX16" fmla="*/ 472966 w 3421118"/>
              <a:gd name="connsiteY16" fmla="*/ 2065282 h 2707497"/>
              <a:gd name="connsiteX17" fmla="*/ 551794 w 3421118"/>
              <a:gd name="connsiteY17" fmla="*/ 2191407 h 2707497"/>
              <a:gd name="connsiteX18" fmla="*/ 583325 w 3421118"/>
              <a:gd name="connsiteY18" fmla="*/ 2254469 h 2707497"/>
              <a:gd name="connsiteX19" fmla="*/ 662152 w 3421118"/>
              <a:gd name="connsiteY19" fmla="*/ 2364827 h 2707497"/>
              <a:gd name="connsiteX20" fmla="*/ 693683 w 3421118"/>
              <a:gd name="connsiteY20" fmla="*/ 2427889 h 2707497"/>
              <a:gd name="connsiteX21" fmla="*/ 740980 w 3421118"/>
              <a:gd name="connsiteY21" fmla="*/ 2459420 h 2707497"/>
              <a:gd name="connsiteX22" fmla="*/ 804042 w 3421118"/>
              <a:gd name="connsiteY22" fmla="*/ 2506717 h 2707497"/>
              <a:gd name="connsiteX23" fmla="*/ 882869 w 3421118"/>
              <a:gd name="connsiteY23" fmla="*/ 2538248 h 2707497"/>
              <a:gd name="connsiteX24" fmla="*/ 945932 w 3421118"/>
              <a:gd name="connsiteY24" fmla="*/ 2569779 h 2707497"/>
              <a:gd name="connsiteX25" fmla="*/ 1024759 w 3421118"/>
              <a:gd name="connsiteY25" fmla="*/ 2585545 h 2707497"/>
              <a:gd name="connsiteX26" fmla="*/ 1087821 w 3421118"/>
              <a:gd name="connsiteY26" fmla="*/ 2601310 h 2707497"/>
              <a:gd name="connsiteX27" fmla="*/ 1166649 w 3421118"/>
              <a:gd name="connsiteY27" fmla="*/ 2617076 h 2707497"/>
              <a:gd name="connsiteX28" fmla="*/ 1403132 w 3421118"/>
              <a:gd name="connsiteY28" fmla="*/ 2664372 h 2707497"/>
              <a:gd name="connsiteX29" fmla="*/ 1450428 w 3421118"/>
              <a:gd name="connsiteY29" fmla="*/ 2680138 h 2707497"/>
              <a:gd name="connsiteX30" fmla="*/ 2159876 w 3421118"/>
              <a:gd name="connsiteY30" fmla="*/ 2680138 h 2707497"/>
              <a:gd name="connsiteX31" fmla="*/ 2364828 w 3421118"/>
              <a:gd name="connsiteY31" fmla="*/ 2664372 h 2707497"/>
              <a:gd name="connsiteX32" fmla="*/ 2443656 w 3421118"/>
              <a:gd name="connsiteY32" fmla="*/ 2632841 h 2707497"/>
              <a:gd name="connsiteX33" fmla="*/ 2585545 w 3421118"/>
              <a:gd name="connsiteY33" fmla="*/ 2617076 h 2707497"/>
              <a:gd name="connsiteX34" fmla="*/ 2711669 w 3421118"/>
              <a:gd name="connsiteY34" fmla="*/ 2569779 h 2707497"/>
              <a:gd name="connsiteX35" fmla="*/ 2758966 w 3421118"/>
              <a:gd name="connsiteY35" fmla="*/ 2538248 h 2707497"/>
              <a:gd name="connsiteX36" fmla="*/ 2837794 w 3421118"/>
              <a:gd name="connsiteY36" fmla="*/ 2506717 h 2707497"/>
              <a:gd name="connsiteX37" fmla="*/ 2885090 w 3421118"/>
              <a:gd name="connsiteY37" fmla="*/ 2459420 h 2707497"/>
              <a:gd name="connsiteX38" fmla="*/ 2900856 w 3421118"/>
              <a:gd name="connsiteY38" fmla="*/ 2412124 h 2707497"/>
              <a:gd name="connsiteX39" fmla="*/ 2963918 w 3421118"/>
              <a:gd name="connsiteY39" fmla="*/ 2270234 h 2707497"/>
              <a:gd name="connsiteX40" fmla="*/ 2979683 w 3421118"/>
              <a:gd name="connsiteY40" fmla="*/ 2207172 h 2707497"/>
              <a:gd name="connsiteX41" fmla="*/ 3011214 w 3421118"/>
              <a:gd name="connsiteY41" fmla="*/ 2159876 h 2707497"/>
              <a:gd name="connsiteX42" fmla="*/ 3058511 w 3421118"/>
              <a:gd name="connsiteY42" fmla="*/ 2017986 h 2707497"/>
              <a:gd name="connsiteX43" fmla="*/ 3105807 w 3421118"/>
              <a:gd name="connsiteY43" fmla="*/ 1939158 h 2707497"/>
              <a:gd name="connsiteX44" fmla="*/ 3153104 w 3421118"/>
              <a:gd name="connsiteY44" fmla="*/ 1844565 h 2707497"/>
              <a:gd name="connsiteX45" fmla="*/ 3184635 w 3421118"/>
              <a:gd name="connsiteY45" fmla="*/ 1749972 h 2707497"/>
              <a:gd name="connsiteX46" fmla="*/ 3231932 w 3421118"/>
              <a:gd name="connsiteY46" fmla="*/ 1434662 h 2707497"/>
              <a:gd name="connsiteX47" fmla="*/ 3279228 w 3421118"/>
              <a:gd name="connsiteY47" fmla="*/ 1261241 h 2707497"/>
              <a:gd name="connsiteX48" fmla="*/ 3326525 w 3421118"/>
              <a:gd name="connsiteY48" fmla="*/ 1119351 h 2707497"/>
              <a:gd name="connsiteX49" fmla="*/ 3342290 w 3421118"/>
              <a:gd name="connsiteY49" fmla="*/ 1008993 h 2707497"/>
              <a:gd name="connsiteX50" fmla="*/ 3358056 w 3421118"/>
              <a:gd name="connsiteY50" fmla="*/ 882869 h 2707497"/>
              <a:gd name="connsiteX51" fmla="*/ 3389587 w 3421118"/>
              <a:gd name="connsiteY51" fmla="*/ 740979 h 2707497"/>
              <a:gd name="connsiteX52" fmla="*/ 3421118 w 3421118"/>
              <a:gd name="connsiteY52" fmla="*/ 488731 h 2707497"/>
              <a:gd name="connsiteX53" fmla="*/ 3405352 w 3421118"/>
              <a:gd name="connsiteY53" fmla="*/ 126124 h 2707497"/>
              <a:gd name="connsiteX54" fmla="*/ 3358056 w 3421118"/>
              <a:gd name="connsiteY54" fmla="*/ 78827 h 2707497"/>
              <a:gd name="connsiteX55" fmla="*/ 3310759 w 3421118"/>
              <a:gd name="connsiteY55" fmla="*/ 15765 h 2707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421118" h="2707497">
                <a:moveTo>
                  <a:pt x="63063" y="0"/>
                </a:moveTo>
                <a:cubicBezTo>
                  <a:pt x="52553" y="26276"/>
                  <a:pt x="38978" y="51524"/>
                  <a:pt x="31532" y="78827"/>
                </a:cubicBezTo>
                <a:cubicBezTo>
                  <a:pt x="23121" y="109667"/>
                  <a:pt x="22701" y="142215"/>
                  <a:pt x="15766" y="173420"/>
                </a:cubicBezTo>
                <a:cubicBezTo>
                  <a:pt x="12161" y="189643"/>
                  <a:pt x="5255" y="204951"/>
                  <a:pt x="0" y="220717"/>
                </a:cubicBezTo>
                <a:cubicBezTo>
                  <a:pt x="5255" y="325820"/>
                  <a:pt x="8766" y="431025"/>
                  <a:pt x="15766" y="536027"/>
                </a:cubicBezTo>
                <a:cubicBezTo>
                  <a:pt x="19519" y="592323"/>
                  <a:pt x="32046" y="722187"/>
                  <a:pt x="47297" y="788276"/>
                </a:cubicBezTo>
                <a:cubicBezTo>
                  <a:pt x="55900" y="825554"/>
                  <a:pt x="68318" y="861848"/>
                  <a:pt x="78828" y="898634"/>
                </a:cubicBezTo>
                <a:cubicBezTo>
                  <a:pt x="84083" y="940675"/>
                  <a:pt x="88869" y="982778"/>
                  <a:pt x="94594" y="1024758"/>
                </a:cubicBezTo>
                <a:cubicBezTo>
                  <a:pt x="126850" y="1261302"/>
                  <a:pt x="85398" y="1184386"/>
                  <a:pt x="157656" y="1292772"/>
                </a:cubicBezTo>
                <a:cubicBezTo>
                  <a:pt x="165587" y="1372087"/>
                  <a:pt x="171405" y="1465000"/>
                  <a:pt x="189187" y="1545020"/>
                </a:cubicBezTo>
                <a:cubicBezTo>
                  <a:pt x="192792" y="1561243"/>
                  <a:pt x="196707" y="1577888"/>
                  <a:pt x="204952" y="1592317"/>
                </a:cubicBezTo>
                <a:cubicBezTo>
                  <a:pt x="217988" y="1615131"/>
                  <a:pt x="237181" y="1633853"/>
                  <a:pt x="252249" y="1655379"/>
                </a:cubicBezTo>
                <a:cubicBezTo>
                  <a:pt x="273981" y="1686424"/>
                  <a:pt x="294290" y="1718441"/>
                  <a:pt x="315311" y="1749972"/>
                </a:cubicBezTo>
                <a:cubicBezTo>
                  <a:pt x="320566" y="1770993"/>
                  <a:pt x="323468" y="1792746"/>
                  <a:pt x="331076" y="1813034"/>
                </a:cubicBezTo>
                <a:cubicBezTo>
                  <a:pt x="372532" y="1923584"/>
                  <a:pt x="348401" y="1831918"/>
                  <a:pt x="394138" y="1923393"/>
                </a:cubicBezTo>
                <a:cubicBezTo>
                  <a:pt x="406794" y="1948705"/>
                  <a:pt x="411925" y="1977482"/>
                  <a:pt x="425669" y="2002220"/>
                </a:cubicBezTo>
                <a:cubicBezTo>
                  <a:pt x="438430" y="2025189"/>
                  <a:pt x="457693" y="2043900"/>
                  <a:pt x="472966" y="2065282"/>
                </a:cubicBezTo>
                <a:cubicBezTo>
                  <a:pt x="497602" y="2099772"/>
                  <a:pt x="533388" y="2158276"/>
                  <a:pt x="551794" y="2191407"/>
                </a:cubicBezTo>
                <a:cubicBezTo>
                  <a:pt x="563208" y="2211951"/>
                  <a:pt x="570869" y="2234539"/>
                  <a:pt x="583325" y="2254469"/>
                </a:cubicBezTo>
                <a:cubicBezTo>
                  <a:pt x="639713" y="2344691"/>
                  <a:pt x="617687" y="2287014"/>
                  <a:pt x="662152" y="2364827"/>
                </a:cubicBezTo>
                <a:cubicBezTo>
                  <a:pt x="673812" y="2385232"/>
                  <a:pt x="678637" y="2409834"/>
                  <a:pt x="693683" y="2427889"/>
                </a:cubicBezTo>
                <a:cubicBezTo>
                  <a:pt x="705813" y="2442445"/>
                  <a:pt x="725561" y="2448407"/>
                  <a:pt x="740980" y="2459420"/>
                </a:cubicBezTo>
                <a:cubicBezTo>
                  <a:pt x="762362" y="2474693"/>
                  <a:pt x="781073" y="2493956"/>
                  <a:pt x="804042" y="2506717"/>
                </a:cubicBezTo>
                <a:cubicBezTo>
                  <a:pt x="828780" y="2520461"/>
                  <a:pt x="857008" y="2526754"/>
                  <a:pt x="882869" y="2538248"/>
                </a:cubicBezTo>
                <a:cubicBezTo>
                  <a:pt x="904346" y="2547793"/>
                  <a:pt x="923636" y="2562347"/>
                  <a:pt x="945932" y="2569779"/>
                </a:cubicBezTo>
                <a:cubicBezTo>
                  <a:pt x="971353" y="2578253"/>
                  <a:pt x="998601" y="2579732"/>
                  <a:pt x="1024759" y="2585545"/>
                </a:cubicBezTo>
                <a:cubicBezTo>
                  <a:pt x="1045911" y="2590245"/>
                  <a:pt x="1066669" y="2596610"/>
                  <a:pt x="1087821" y="2601310"/>
                </a:cubicBezTo>
                <a:cubicBezTo>
                  <a:pt x="1113979" y="2607123"/>
                  <a:pt x="1140447" y="2611461"/>
                  <a:pt x="1166649" y="2617076"/>
                </a:cubicBezTo>
                <a:cubicBezTo>
                  <a:pt x="1368581" y="2660348"/>
                  <a:pt x="1241720" y="2637471"/>
                  <a:pt x="1403132" y="2664372"/>
                </a:cubicBezTo>
                <a:cubicBezTo>
                  <a:pt x="1418897" y="2669627"/>
                  <a:pt x="1434306" y="2676107"/>
                  <a:pt x="1450428" y="2680138"/>
                </a:cubicBezTo>
                <a:cubicBezTo>
                  <a:pt x="1683616" y="2738435"/>
                  <a:pt x="1909176" y="2686405"/>
                  <a:pt x="2159876" y="2680138"/>
                </a:cubicBezTo>
                <a:cubicBezTo>
                  <a:pt x="2228193" y="2674883"/>
                  <a:pt x="2297241" y="2675637"/>
                  <a:pt x="2364828" y="2664372"/>
                </a:cubicBezTo>
                <a:cubicBezTo>
                  <a:pt x="2392743" y="2659719"/>
                  <a:pt x="2415984" y="2638771"/>
                  <a:pt x="2443656" y="2632841"/>
                </a:cubicBezTo>
                <a:cubicBezTo>
                  <a:pt x="2490187" y="2622870"/>
                  <a:pt x="2538249" y="2622331"/>
                  <a:pt x="2585545" y="2617076"/>
                </a:cubicBezTo>
                <a:cubicBezTo>
                  <a:pt x="2626479" y="2603431"/>
                  <a:pt x="2673967" y="2588630"/>
                  <a:pt x="2711669" y="2569779"/>
                </a:cubicBezTo>
                <a:cubicBezTo>
                  <a:pt x="2728617" y="2561305"/>
                  <a:pt x="2742018" y="2546722"/>
                  <a:pt x="2758966" y="2538248"/>
                </a:cubicBezTo>
                <a:cubicBezTo>
                  <a:pt x="2784278" y="2525592"/>
                  <a:pt x="2811518" y="2517227"/>
                  <a:pt x="2837794" y="2506717"/>
                </a:cubicBezTo>
                <a:cubicBezTo>
                  <a:pt x="2853559" y="2490951"/>
                  <a:pt x="2872723" y="2477971"/>
                  <a:pt x="2885090" y="2459420"/>
                </a:cubicBezTo>
                <a:cubicBezTo>
                  <a:pt x="2894308" y="2445593"/>
                  <a:pt x="2894310" y="2427398"/>
                  <a:pt x="2900856" y="2412124"/>
                </a:cubicBezTo>
                <a:cubicBezTo>
                  <a:pt x="2942058" y="2315986"/>
                  <a:pt x="2927253" y="2380231"/>
                  <a:pt x="2963918" y="2270234"/>
                </a:cubicBezTo>
                <a:cubicBezTo>
                  <a:pt x="2970770" y="2249678"/>
                  <a:pt x="2971148" y="2227088"/>
                  <a:pt x="2979683" y="2207172"/>
                </a:cubicBezTo>
                <a:cubicBezTo>
                  <a:pt x="2987147" y="2189756"/>
                  <a:pt x="3003926" y="2177366"/>
                  <a:pt x="3011214" y="2159876"/>
                </a:cubicBezTo>
                <a:cubicBezTo>
                  <a:pt x="3030389" y="2113856"/>
                  <a:pt x="3032861" y="2060737"/>
                  <a:pt x="3058511" y="2017986"/>
                </a:cubicBezTo>
                <a:cubicBezTo>
                  <a:pt x="3074276" y="1991710"/>
                  <a:pt x="3092103" y="1966566"/>
                  <a:pt x="3105807" y="1939158"/>
                </a:cubicBezTo>
                <a:cubicBezTo>
                  <a:pt x="3171077" y="1808618"/>
                  <a:pt x="3062743" y="1980108"/>
                  <a:pt x="3153104" y="1844565"/>
                </a:cubicBezTo>
                <a:cubicBezTo>
                  <a:pt x="3163614" y="1813034"/>
                  <a:pt x="3181328" y="1783044"/>
                  <a:pt x="3184635" y="1749972"/>
                </a:cubicBezTo>
                <a:cubicBezTo>
                  <a:pt x="3201981" y="1576511"/>
                  <a:pt x="3193849" y="1606031"/>
                  <a:pt x="3231932" y="1434662"/>
                </a:cubicBezTo>
                <a:cubicBezTo>
                  <a:pt x="3243819" y="1381170"/>
                  <a:pt x="3258838" y="1315614"/>
                  <a:pt x="3279228" y="1261241"/>
                </a:cubicBezTo>
                <a:cubicBezTo>
                  <a:pt x="3305487" y="1191217"/>
                  <a:pt x="3314093" y="1187725"/>
                  <a:pt x="3326525" y="1119351"/>
                </a:cubicBezTo>
                <a:cubicBezTo>
                  <a:pt x="3333172" y="1082791"/>
                  <a:pt x="3337379" y="1045826"/>
                  <a:pt x="3342290" y="1008993"/>
                </a:cubicBezTo>
                <a:cubicBezTo>
                  <a:pt x="3347890" y="966996"/>
                  <a:pt x="3350693" y="924593"/>
                  <a:pt x="3358056" y="882869"/>
                </a:cubicBezTo>
                <a:cubicBezTo>
                  <a:pt x="3366476" y="835156"/>
                  <a:pt x="3380658" y="788600"/>
                  <a:pt x="3389587" y="740979"/>
                </a:cubicBezTo>
                <a:cubicBezTo>
                  <a:pt x="3401855" y="675551"/>
                  <a:pt x="3414345" y="549685"/>
                  <a:pt x="3421118" y="488731"/>
                </a:cubicBezTo>
                <a:cubicBezTo>
                  <a:pt x="3415863" y="367862"/>
                  <a:pt x="3423748" y="245700"/>
                  <a:pt x="3405352" y="126124"/>
                </a:cubicBezTo>
                <a:cubicBezTo>
                  <a:pt x="3401962" y="104087"/>
                  <a:pt x="3371015" y="96970"/>
                  <a:pt x="3358056" y="78827"/>
                </a:cubicBezTo>
                <a:cubicBezTo>
                  <a:pt x="3309655" y="11064"/>
                  <a:pt x="3353274" y="15765"/>
                  <a:pt x="3310759" y="157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5654236" flipH="1">
            <a:off x="3434085" y="1990920"/>
            <a:ext cx="177411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3445252" y="1002504"/>
            <a:ext cx="2072170" cy="4872877"/>
            <a:chOff x="3515572" y="1344429"/>
            <a:chExt cx="1348394" cy="353406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923928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72304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Трапеция 5"/>
            <p:cNvSpPr/>
            <p:nvPr/>
          </p:nvSpPr>
          <p:spPr>
            <a:xfrm>
              <a:off x="3834925" y="2348880"/>
              <a:ext cx="635399" cy="1512168"/>
            </a:xfrm>
            <a:prstGeom prst="trapezoid">
              <a:avLst>
                <a:gd name="adj" fmla="val 11229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Улыбающееся лицо 4"/>
            <p:cNvSpPr/>
            <p:nvPr/>
          </p:nvSpPr>
          <p:spPr>
            <a:xfrm>
              <a:off x="3733252" y="1772816"/>
              <a:ext cx="838747" cy="720080"/>
            </a:xfrm>
            <a:prstGeom prst="smileyFac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с одним вырезанным скругленным углом 10"/>
            <p:cNvSpPr/>
            <p:nvPr/>
          </p:nvSpPr>
          <p:spPr>
            <a:xfrm>
              <a:off x="4254300" y="4764042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с одним вырезанным скругленным углом 11"/>
            <p:cNvSpPr/>
            <p:nvPr/>
          </p:nvSpPr>
          <p:spPr>
            <a:xfrm flipH="1">
              <a:off x="3765078" y="4754707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ятно 2 13"/>
            <p:cNvSpPr/>
            <p:nvPr/>
          </p:nvSpPr>
          <p:spPr>
            <a:xfrm rot="612197">
              <a:off x="3515572" y="1344429"/>
              <a:ext cx="1348394" cy="710397"/>
            </a:xfrm>
            <a:prstGeom prst="irregularSeal2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Солнце 17"/>
          <p:cNvSpPr/>
          <p:nvPr/>
        </p:nvSpPr>
        <p:spPr>
          <a:xfrm>
            <a:off x="251520" y="160265"/>
            <a:ext cx="1656184" cy="1558113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4" name="Группа 33"/>
          <p:cNvGrpSpPr/>
          <p:nvPr/>
        </p:nvGrpSpPr>
        <p:grpSpPr>
          <a:xfrm>
            <a:off x="6356528" y="-184334"/>
            <a:ext cx="3886550" cy="6177709"/>
            <a:chOff x="6230514" y="-184334"/>
            <a:chExt cx="3886550" cy="6177709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8047775" y="1501710"/>
              <a:ext cx="252028" cy="449166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6" name="Группа 35"/>
            <p:cNvGrpSpPr/>
            <p:nvPr/>
          </p:nvGrpSpPr>
          <p:grpSpPr>
            <a:xfrm>
              <a:off x="6230514" y="-184334"/>
              <a:ext cx="3886550" cy="4003976"/>
              <a:chOff x="6372200" y="-148813"/>
              <a:chExt cx="3886550" cy="4003976"/>
            </a:xfrm>
            <a:solidFill>
              <a:srgbClr val="92D050"/>
            </a:solidFill>
          </p:grpSpPr>
          <p:sp>
            <p:nvSpPr>
              <p:cNvPr id="37" name="Пятно 2 36"/>
              <p:cNvSpPr/>
              <p:nvPr/>
            </p:nvSpPr>
            <p:spPr>
              <a:xfrm>
                <a:off x="6372200" y="478409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Пятно 2 37"/>
              <p:cNvSpPr/>
              <p:nvPr/>
            </p:nvSpPr>
            <p:spPr>
              <a:xfrm>
                <a:off x="7147675" y="-14881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Пятно 2 38"/>
              <p:cNvSpPr/>
              <p:nvPr/>
            </p:nvSpPr>
            <p:spPr>
              <a:xfrm>
                <a:off x="7550770" y="591880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Пятно 2 39"/>
              <p:cNvSpPr/>
              <p:nvPr/>
            </p:nvSpPr>
            <p:spPr>
              <a:xfrm>
                <a:off x="7954494" y="97484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5740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7378" y="4725144"/>
            <a:ext cx="9144000" cy="21328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5945764">
            <a:off x="5260657" y="1923426"/>
            <a:ext cx="177411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flipV="1">
            <a:off x="2712902" y="332656"/>
            <a:ext cx="3553318" cy="2617470"/>
          </a:xfrm>
          <a:custGeom>
            <a:avLst/>
            <a:gdLst>
              <a:gd name="connsiteX0" fmla="*/ 63063 w 3421118"/>
              <a:gd name="connsiteY0" fmla="*/ 0 h 2707497"/>
              <a:gd name="connsiteX1" fmla="*/ 31532 w 3421118"/>
              <a:gd name="connsiteY1" fmla="*/ 78827 h 2707497"/>
              <a:gd name="connsiteX2" fmla="*/ 15766 w 3421118"/>
              <a:gd name="connsiteY2" fmla="*/ 173420 h 2707497"/>
              <a:gd name="connsiteX3" fmla="*/ 0 w 3421118"/>
              <a:gd name="connsiteY3" fmla="*/ 220717 h 2707497"/>
              <a:gd name="connsiteX4" fmla="*/ 15766 w 3421118"/>
              <a:gd name="connsiteY4" fmla="*/ 536027 h 2707497"/>
              <a:gd name="connsiteX5" fmla="*/ 47297 w 3421118"/>
              <a:gd name="connsiteY5" fmla="*/ 788276 h 2707497"/>
              <a:gd name="connsiteX6" fmla="*/ 78828 w 3421118"/>
              <a:gd name="connsiteY6" fmla="*/ 898634 h 2707497"/>
              <a:gd name="connsiteX7" fmla="*/ 94594 w 3421118"/>
              <a:gd name="connsiteY7" fmla="*/ 1024758 h 2707497"/>
              <a:gd name="connsiteX8" fmla="*/ 157656 w 3421118"/>
              <a:gd name="connsiteY8" fmla="*/ 1292772 h 2707497"/>
              <a:gd name="connsiteX9" fmla="*/ 189187 w 3421118"/>
              <a:gd name="connsiteY9" fmla="*/ 1545020 h 2707497"/>
              <a:gd name="connsiteX10" fmla="*/ 204952 w 3421118"/>
              <a:gd name="connsiteY10" fmla="*/ 1592317 h 2707497"/>
              <a:gd name="connsiteX11" fmla="*/ 252249 w 3421118"/>
              <a:gd name="connsiteY11" fmla="*/ 1655379 h 2707497"/>
              <a:gd name="connsiteX12" fmla="*/ 315311 w 3421118"/>
              <a:gd name="connsiteY12" fmla="*/ 1749972 h 2707497"/>
              <a:gd name="connsiteX13" fmla="*/ 331076 w 3421118"/>
              <a:gd name="connsiteY13" fmla="*/ 1813034 h 2707497"/>
              <a:gd name="connsiteX14" fmla="*/ 394138 w 3421118"/>
              <a:gd name="connsiteY14" fmla="*/ 1923393 h 2707497"/>
              <a:gd name="connsiteX15" fmla="*/ 425669 w 3421118"/>
              <a:gd name="connsiteY15" fmla="*/ 2002220 h 2707497"/>
              <a:gd name="connsiteX16" fmla="*/ 472966 w 3421118"/>
              <a:gd name="connsiteY16" fmla="*/ 2065282 h 2707497"/>
              <a:gd name="connsiteX17" fmla="*/ 551794 w 3421118"/>
              <a:gd name="connsiteY17" fmla="*/ 2191407 h 2707497"/>
              <a:gd name="connsiteX18" fmla="*/ 583325 w 3421118"/>
              <a:gd name="connsiteY18" fmla="*/ 2254469 h 2707497"/>
              <a:gd name="connsiteX19" fmla="*/ 662152 w 3421118"/>
              <a:gd name="connsiteY19" fmla="*/ 2364827 h 2707497"/>
              <a:gd name="connsiteX20" fmla="*/ 693683 w 3421118"/>
              <a:gd name="connsiteY20" fmla="*/ 2427889 h 2707497"/>
              <a:gd name="connsiteX21" fmla="*/ 740980 w 3421118"/>
              <a:gd name="connsiteY21" fmla="*/ 2459420 h 2707497"/>
              <a:gd name="connsiteX22" fmla="*/ 804042 w 3421118"/>
              <a:gd name="connsiteY22" fmla="*/ 2506717 h 2707497"/>
              <a:gd name="connsiteX23" fmla="*/ 882869 w 3421118"/>
              <a:gd name="connsiteY23" fmla="*/ 2538248 h 2707497"/>
              <a:gd name="connsiteX24" fmla="*/ 945932 w 3421118"/>
              <a:gd name="connsiteY24" fmla="*/ 2569779 h 2707497"/>
              <a:gd name="connsiteX25" fmla="*/ 1024759 w 3421118"/>
              <a:gd name="connsiteY25" fmla="*/ 2585545 h 2707497"/>
              <a:gd name="connsiteX26" fmla="*/ 1087821 w 3421118"/>
              <a:gd name="connsiteY26" fmla="*/ 2601310 h 2707497"/>
              <a:gd name="connsiteX27" fmla="*/ 1166649 w 3421118"/>
              <a:gd name="connsiteY27" fmla="*/ 2617076 h 2707497"/>
              <a:gd name="connsiteX28" fmla="*/ 1403132 w 3421118"/>
              <a:gd name="connsiteY28" fmla="*/ 2664372 h 2707497"/>
              <a:gd name="connsiteX29" fmla="*/ 1450428 w 3421118"/>
              <a:gd name="connsiteY29" fmla="*/ 2680138 h 2707497"/>
              <a:gd name="connsiteX30" fmla="*/ 2159876 w 3421118"/>
              <a:gd name="connsiteY30" fmla="*/ 2680138 h 2707497"/>
              <a:gd name="connsiteX31" fmla="*/ 2364828 w 3421118"/>
              <a:gd name="connsiteY31" fmla="*/ 2664372 h 2707497"/>
              <a:gd name="connsiteX32" fmla="*/ 2443656 w 3421118"/>
              <a:gd name="connsiteY32" fmla="*/ 2632841 h 2707497"/>
              <a:gd name="connsiteX33" fmla="*/ 2585545 w 3421118"/>
              <a:gd name="connsiteY33" fmla="*/ 2617076 h 2707497"/>
              <a:gd name="connsiteX34" fmla="*/ 2711669 w 3421118"/>
              <a:gd name="connsiteY34" fmla="*/ 2569779 h 2707497"/>
              <a:gd name="connsiteX35" fmla="*/ 2758966 w 3421118"/>
              <a:gd name="connsiteY35" fmla="*/ 2538248 h 2707497"/>
              <a:gd name="connsiteX36" fmla="*/ 2837794 w 3421118"/>
              <a:gd name="connsiteY36" fmla="*/ 2506717 h 2707497"/>
              <a:gd name="connsiteX37" fmla="*/ 2885090 w 3421118"/>
              <a:gd name="connsiteY37" fmla="*/ 2459420 h 2707497"/>
              <a:gd name="connsiteX38" fmla="*/ 2900856 w 3421118"/>
              <a:gd name="connsiteY38" fmla="*/ 2412124 h 2707497"/>
              <a:gd name="connsiteX39" fmla="*/ 2963918 w 3421118"/>
              <a:gd name="connsiteY39" fmla="*/ 2270234 h 2707497"/>
              <a:gd name="connsiteX40" fmla="*/ 2979683 w 3421118"/>
              <a:gd name="connsiteY40" fmla="*/ 2207172 h 2707497"/>
              <a:gd name="connsiteX41" fmla="*/ 3011214 w 3421118"/>
              <a:gd name="connsiteY41" fmla="*/ 2159876 h 2707497"/>
              <a:gd name="connsiteX42" fmla="*/ 3058511 w 3421118"/>
              <a:gd name="connsiteY42" fmla="*/ 2017986 h 2707497"/>
              <a:gd name="connsiteX43" fmla="*/ 3105807 w 3421118"/>
              <a:gd name="connsiteY43" fmla="*/ 1939158 h 2707497"/>
              <a:gd name="connsiteX44" fmla="*/ 3153104 w 3421118"/>
              <a:gd name="connsiteY44" fmla="*/ 1844565 h 2707497"/>
              <a:gd name="connsiteX45" fmla="*/ 3184635 w 3421118"/>
              <a:gd name="connsiteY45" fmla="*/ 1749972 h 2707497"/>
              <a:gd name="connsiteX46" fmla="*/ 3231932 w 3421118"/>
              <a:gd name="connsiteY46" fmla="*/ 1434662 h 2707497"/>
              <a:gd name="connsiteX47" fmla="*/ 3279228 w 3421118"/>
              <a:gd name="connsiteY47" fmla="*/ 1261241 h 2707497"/>
              <a:gd name="connsiteX48" fmla="*/ 3326525 w 3421118"/>
              <a:gd name="connsiteY48" fmla="*/ 1119351 h 2707497"/>
              <a:gd name="connsiteX49" fmla="*/ 3342290 w 3421118"/>
              <a:gd name="connsiteY49" fmla="*/ 1008993 h 2707497"/>
              <a:gd name="connsiteX50" fmla="*/ 3358056 w 3421118"/>
              <a:gd name="connsiteY50" fmla="*/ 882869 h 2707497"/>
              <a:gd name="connsiteX51" fmla="*/ 3389587 w 3421118"/>
              <a:gd name="connsiteY51" fmla="*/ 740979 h 2707497"/>
              <a:gd name="connsiteX52" fmla="*/ 3421118 w 3421118"/>
              <a:gd name="connsiteY52" fmla="*/ 488731 h 2707497"/>
              <a:gd name="connsiteX53" fmla="*/ 3405352 w 3421118"/>
              <a:gd name="connsiteY53" fmla="*/ 126124 h 2707497"/>
              <a:gd name="connsiteX54" fmla="*/ 3358056 w 3421118"/>
              <a:gd name="connsiteY54" fmla="*/ 78827 h 2707497"/>
              <a:gd name="connsiteX55" fmla="*/ 3310759 w 3421118"/>
              <a:gd name="connsiteY55" fmla="*/ 15765 h 2707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421118" h="2707497">
                <a:moveTo>
                  <a:pt x="63063" y="0"/>
                </a:moveTo>
                <a:cubicBezTo>
                  <a:pt x="52553" y="26276"/>
                  <a:pt x="38978" y="51524"/>
                  <a:pt x="31532" y="78827"/>
                </a:cubicBezTo>
                <a:cubicBezTo>
                  <a:pt x="23121" y="109667"/>
                  <a:pt x="22701" y="142215"/>
                  <a:pt x="15766" y="173420"/>
                </a:cubicBezTo>
                <a:cubicBezTo>
                  <a:pt x="12161" y="189643"/>
                  <a:pt x="5255" y="204951"/>
                  <a:pt x="0" y="220717"/>
                </a:cubicBezTo>
                <a:cubicBezTo>
                  <a:pt x="5255" y="325820"/>
                  <a:pt x="8766" y="431025"/>
                  <a:pt x="15766" y="536027"/>
                </a:cubicBezTo>
                <a:cubicBezTo>
                  <a:pt x="19519" y="592323"/>
                  <a:pt x="32046" y="722187"/>
                  <a:pt x="47297" y="788276"/>
                </a:cubicBezTo>
                <a:cubicBezTo>
                  <a:pt x="55900" y="825554"/>
                  <a:pt x="68318" y="861848"/>
                  <a:pt x="78828" y="898634"/>
                </a:cubicBezTo>
                <a:cubicBezTo>
                  <a:pt x="84083" y="940675"/>
                  <a:pt x="88869" y="982778"/>
                  <a:pt x="94594" y="1024758"/>
                </a:cubicBezTo>
                <a:cubicBezTo>
                  <a:pt x="126850" y="1261302"/>
                  <a:pt x="85398" y="1184386"/>
                  <a:pt x="157656" y="1292772"/>
                </a:cubicBezTo>
                <a:cubicBezTo>
                  <a:pt x="165587" y="1372087"/>
                  <a:pt x="171405" y="1465000"/>
                  <a:pt x="189187" y="1545020"/>
                </a:cubicBezTo>
                <a:cubicBezTo>
                  <a:pt x="192792" y="1561243"/>
                  <a:pt x="196707" y="1577888"/>
                  <a:pt x="204952" y="1592317"/>
                </a:cubicBezTo>
                <a:cubicBezTo>
                  <a:pt x="217988" y="1615131"/>
                  <a:pt x="237181" y="1633853"/>
                  <a:pt x="252249" y="1655379"/>
                </a:cubicBezTo>
                <a:cubicBezTo>
                  <a:pt x="273981" y="1686424"/>
                  <a:pt x="294290" y="1718441"/>
                  <a:pt x="315311" y="1749972"/>
                </a:cubicBezTo>
                <a:cubicBezTo>
                  <a:pt x="320566" y="1770993"/>
                  <a:pt x="323468" y="1792746"/>
                  <a:pt x="331076" y="1813034"/>
                </a:cubicBezTo>
                <a:cubicBezTo>
                  <a:pt x="372532" y="1923584"/>
                  <a:pt x="348401" y="1831918"/>
                  <a:pt x="394138" y="1923393"/>
                </a:cubicBezTo>
                <a:cubicBezTo>
                  <a:pt x="406794" y="1948705"/>
                  <a:pt x="411925" y="1977482"/>
                  <a:pt x="425669" y="2002220"/>
                </a:cubicBezTo>
                <a:cubicBezTo>
                  <a:pt x="438430" y="2025189"/>
                  <a:pt x="457693" y="2043900"/>
                  <a:pt x="472966" y="2065282"/>
                </a:cubicBezTo>
                <a:cubicBezTo>
                  <a:pt x="497602" y="2099772"/>
                  <a:pt x="533388" y="2158276"/>
                  <a:pt x="551794" y="2191407"/>
                </a:cubicBezTo>
                <a:cubicBezTo>
                  <a:pt x="563208" y="2211951"/>
                  <a:pt x="570869" y="2234539"/>
                  <a:pt x="583325" y="2254469"/>
                </a:cubicBezTo>
                <a:cubicBezTo>
                  <a:pt x="639713" y="2344691"/>
                  <a:pt x="617687" y="2287014"/>
                  <a:pt x="662152" y="2364827"/>
                </a:cubicBezTo>
                <a:cubicBezTo>
                  <a:pt x="673812" y="2385232"/>
                  <a:pt x="678637" y="2409834"/>
                  <a:pt x="693683" y="2427889"/>
                </a:cubicBezTo>
                <a:cubicBezTo>
                  <a:pt x="705813" y="2442445"/>
                  <a:pt x="725561" y="2448407"/>
                  <a:pt x="740980" y="2459420"/>
                </a:cubicBezTo>
                <a:cubicBezTo>
                  <a:pt x="762362" y="2474693"/>
                  <a:pt x="781073" y="2493956"/>
                  <a:pt x="804042" y="2506717"/>
                </a:cubicBezTo>
                <a:cubicBezTo>
                  <a:pt x="828780" y="2520461"/>
                  <a:pt x="857008" y="2526754"/>
                  <a:pt x="882869" y="2538248"/>
                </a:cubicBezTo>
                <a:cubicBezTo>
                  <a:pt x="904346" y="2547793"/>
                  <a:pt x="923636" y="2562347"/>
                  <a:pt x="945932" y="2569779"/>
                </a:cubicBezTo>
                <a:cubicBezTo>
                  <a:pt x="971353" y="2578253"/>
                  <a:pt x="998601" y="2579732"/>
                  <a:pt x="1024759" y="2585545"/>
                </a:cubicBezTo>
                <a:cubicBezTo>
                  <a:pt x="1045911" y="2590245"/>
                  <a:pt x="1066669" y="2596610"/>
                  <a:pt x="1087821" y="2601310"/>
                </a:cubicBezTo>
                <a:cubicBezTo>
                  <a:pt x="1113979" y="2607123"/>
                  <a:pt x="1140447" y="2611461"/>
                  <a:pt x="1166649" y="2617076"/>
                </a:cubicBezTo>
                <a:cubicBezTo>
                  <a:pt x="1368581" y="2660348"/>
                  <a:pt x="1241720" y="2637471"/>
                  <a:pt x="1403132" y="2664372"/>
                </a:cubicBezTo>
                <a:cubicBezTo>
                  <a:pt x="1418897" y="2669627"/>
                  <a:pt x="1434306" y="2676107"/>
                  <a:pt x="1450428" y="2680138"/>
                </a:cubicBezTo>
                <a:cubicBezTo>
                  <a:pt x="1683616" y="2738435"/>
                  <a:pt x="1909176" y="2686405"/>
                  <a:pt x="2159876" y="2680138"/>
                </a:cubicBezTo>
                <a:cubicBezTo>
                  <a:pt x="2228193" y="2674883"/>
                  <a:pt x="2297241" y="2675637"/>
                  <a:pt x="2364828" y="2664372"/>
                </a:cubicBezTo>
                <a:cubicBezTo>
                  <a:pt x="2392743" y="2659719"/>
                  <a:pt x="2415984" y="2638771"/>
                  <a:pt x="2443656" y="2632841"/>
                </a:cubicBezTo>
                <a:cubicBezTo>
                  <a:pt x="2490187" y="2622870"/>
                  <a:pt x="2538249" y="2622331"/>
                  <a:pt x="2585545" y="2617076"/>
                </a:cubicBezTo>
                <a:cubicBezTo>
                  <a:pt x="2626479" y="2603431"/>
                  <a:pt x="2673967" y="2588630"/>
                  <a:pt x="2711669" y="2569779"/>
                </a:cubicBezTo>
                <a:cubicBezTo>
                  <a:pt x="2728617" y="2561305"/>
                  <a:pt x="2742018" y="2546722"/>
                  <a:pt x="2758966" y="2538248"/>
                </a:cubicBezTo>
                <a:cubicBezTo>
                  <a:pt x="2784278" y="2525592"/>
                  <a:pt x="2811518" y="2517227"/>
                  <a:pt x="2837794" y="2506717"/>
                </a:cubicBezTo>
                <a:cubicBezTo>
                  <a:pt x="2853559" y="2490951"/>
                  <a:pt x="2872723" y="2477971"/>
                  <a:pt x="2885090" y="2459420"/>
                </a:cubicBezTo>
                <a:cubicBezTo>
                  <a:pt x="2894308" y="2445593"/>
                  <a:pt x="2894310" y="2427398"/>
                  <a:pt x="2900856" y="2412124"/>
                </a:cubicBezTo>
                <a:cubicBezTo>
                  <a:pt x="2942058" y="2315986"/>
                  <a:pt x="2927253" y="2380231"/>
                  <a:pt x="2963918" y="2270234"/>
                </a:cubicBezTo>
                <a:cubicBezTo>
                  <a:pt x="2970770" y="2249678"/>
                  <a:pt x="2971148" y="2227088"/>
                  <a:pt x="2979683" y="2207172"/>
                </a:cubicBezTo>
                <a:cubicBezTo>
                  <a:pt x="2987147" y="2189756"/>
                  <a:pt x="3003926" y="2177366"/>
                  <a:pt x="3011214" y="2159876"/>
                </a:cubicBezTo>
                <a:cubicBezTo>
                  <a:pt x="3030389" y="2113856"/>
                  <a:pt x="3032861" y="2060737"/>
                  <a:pt x="3058511" y="2017986"/>
                </a:cubicBezTo>
                <a:cubicBezTo>
                  <a:pt x="3074276" y="1991710"/>
                  <a:pt x="3092103" y="1966566"/>
                  <a:pt x="3105807" y="1939158"/>
                </a:cubicBezTo>
                <a:cubicBezTo>
                  <a:pt x="3171077" y="1808618"/>
                  <a:pt x="3062743" y="1980108"/>
                  <a:pt x="3153104" y="1844565"/>
                </a:cubicBezTo>
                <a:cubicBezTo>
                  <a:pt x="3163614" y="1813034"/>
                  <a:pt x="3181328" y="1783044"/>
                  <a:pt x="3184635" y="1749972"/>
                </a:cubicBezTo>
                <a:cubicBezTo>
                  <a:pt x="3201981" y="1576511"/>
                  <a:pt x="3193849" y="1606031"/>
                  <a:pt x="3231932" y="1434662"/>
                </a:cubicBezTo>
                <a:cubicBezTo>
                  <a:pt x="3243819" y="1381170"/>
                  <a:pt x="3258838" y="1315614"/>
                  <a:pt x="3279228" y="1261241"/>
                </a:cubicBezTo>
                <a:cubicBezTo>
                  <a:pt x="3305487" y="1191217"/>
                  <a:pt x="3314093" y="1187725"/>
                  <a:pt x="3326525" y="1119351"/>
                </a:cubicBezTo>
                <a:cubicBezTo>
                  <a:pt x="3333172" y="1082791"/>
                  <a:pt x="3337379" y="1045826"/>
                  <a:pt x="3342290" y="1008993"/>
                </a:cubicBezTo>
                <a:cubicBezTo>
                  <a:pt x="3347890" y="966996"/>
                  <a:pt x="3350693" y="924593"/>
                  <a:pt x="3358056" y="882869"/>
                </a:cubicBezTo>
                <a:cubicBezTo>
                  <a:pt x="3366476" y="835156"/>
                  <a:pt x="3380658" y="788600"/>
                  <a:pt x="3389587" y="740979"/>
                </a:cubicBezTo>
                <a:cubicBezTo>
                  <a:pt x="3401855" y="675551"/>
                  <a:pt x="3414345" y="549685"/>
                  <a:pt x="3421118" y="488731"/>
                </a:cubicBezTo>
                <a:cubicBezTo>
                  <a:pt x="3415863" y="367862"/>
                  <a:pt x="3423748" y="245700"/>
                  <a:pt x="3405352" y="126124"/>
                </a:cubicBezTo>
                <a:cubicBezTo>
                  <a:pt x="3401962" y="104087"/>
                  <a:pt x="3371015" y="96970"/>
                  <a:pt x="3358056" y="78827"/>
                </a:cubicBezTo>
                <a:cubicBezTo>
                  <a:pt x="3309655" y="11064"/>
                  <a:pt x="3353274" y="15765"/>
                  <a:pt x="3310759" y="157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5654236" flipH="1">
            <a:off x="3434085" y="1923425"/>
            <a:ext cx="177411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3453476" y="739127"/>
            <a:ext cx="2072170" cy="4872877"/>
            <a:chOff x="3515572" y="1344429"/>
            <a:chExt cx="1348394" cy="353406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923928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72304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Трапеция 5"/>
            <p:cNvSpPr/>
            <p:nvPr/>
          </p:nvSpPr>
          <p:spPr>
            <a:xfrm>
              <a:off x="3834925" y="2348880"/>
              <a:ext cx="635399" cy="1512168"/>
            </a:xfrm>
            <a:prstGeom prst="trapezoid">
              <a:avLst>
                <a:gd name="adj" fmla="val 11229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Улыбающееся лицо 4"/>
            <p:cNvSpPr/>
            <p:nvPr/>
          </p:nvSpPr>
          <p:spPr>
            <a:xfrm>
              <a:off x="3733252" y="1772816"/>
              <a:ext cx="838747" cy="720080"/>
            </a:xfrm>
            <a:prstGeom prst="smileyFac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с одним вырезанным скругленным углом 10"/>
            <p:cNvSpPr/>
            <p:nvPr/>
          </p:nvSpPr>
          <p:spPr>
            <a:xfrm>
              <a:off x="4254300" y="4764042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с одним вырезанным скругленным углом 11"/>
            <p:cNvSpPr/>
            <p:nvPr/>
          </p:nvSpPr>
          <p:spPr>
            <a:xfrm flipH="1">
              <a:off x="3765078" y="4754707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ятно 2 13"/>
            <p:cNvSpPr/>
            <p:nvPr/>
          </p:nvSpPr>
          <p:spPr>
            <a:xfrm rot="612197">
              <a:off x="3515572" y="1344429"/>
              <a:ext cx="1348394" cy="710397"/>
            </a:xfrm>
            <a:prstGeom prst="irregularSeal2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Солнце 17"/>
          <p:cNvSpPr/>
          <p:nvPr/>
        </p:nvSpPr>
        <p:spPr>
          <a:xfrm>
            <a:off x="251520" y="160265"/>
            <a:ext cx="1656184" cy="1558113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6356528" y="-184334"/>
            <a:ext cx="3886550" cy="6177709"/>
            <a:chOff x="6230514" y="-184334"/>
            <a:chExt cx="3886550" cy="6177709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8047775" y="1501710"/>
              <a:ext cx="252028" cy="449166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6230514" y="-184334"/>
              <a:ext cx="3886550" cy="4003976"/>
              <a:chOff x="6372200" y="-148813"/>
              <a:chExt cx="3886550" cy="4003976"/>
            </a:xfrm>
            <a:solidFill>
              <a:srgbClr val="92D050"/>
            </a:solidFill>
          </p:grpSpPr>
          <p:sp>
            <p:nvSpPr>
              <p:cNvPr id="30" name="Пятно 2 29"/>
              <p:cNvSpPr/>
              <p:nvPr/>
            </p:nvSpPr>
            <p:spPr>
              <a:xfrm>
                <a:off x="6372200" y="478409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Пятно 2 30"/>
              <p:cNvSpPr/>
              <p:nvPr/>
            </p:nvSpPr>
            <p:spPr>
              <a:xfrm>
                <a:off x="7147675" y="-14881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Пятно 2 31"/>
              <p:cNvSpPr/>
              <p:nvPr/>
            </p:nvSpPr>
            <p:spPr>
              <a:xfrm>
                <a:off x="7550770" y="591880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Пятно 2 32"/>
              <p:cNvSpPr/>
              <p:nvPr/>
            </p:nvSpPr>
            <p:spPr>
              <a:xfrm>
                <a:off x="7954494" y="97484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9148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7378" y="4725144"/>
            <a:ext cx="9144000" cy="21328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7553049">
            <a:off x="5413717" y="2510267"/>
            <a:ext cx="160606" cy="16218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2802108" y="3834905"/>
            <a:ext cx="3395987" cy="2402407"/>
          </a:xfrm>
          <a:custGeom>
            <a:avLst/>
            <a:gdLst>
              <a:gd name="connsiteX0" fmla="*/ 63063 w 3421118"/>
              <a:gd name="connsiteY0" fmla="*/ 0 h 2707497"/>
              <a:gd name="connsiteX1" fmla="*/ 31532 w 3421118"/>
              <a:gd name="connsiteY1" fmla="*/ 78827 h 2707497"/>
              <a:gd name="connsiteX2" fmla="*/ 15766 w 3421118"/>
              <a:gd name="connsiteY2" fmla="*/ 173420 h 2707497"/>
              <a:gd name="connsiteX3" fmla="*/ 0 w 3421118"/>
              <a:gd name="connsiteY3" fmla="*/ 220717 h 2707497"/>
              <a:gd name="connsiteX4" fmla="*/ 15766 w 3421118"/>
              <a:gd name="connsiteY4" fmla="*/ 536027 h 2707497"/>
              <a:gd name="connsiteX5" fmla="*/ 47297 w 3421118"/>
              <a:gd name="connsiteY5" fmla="*/ 788276 h 2707497"/>
              <a:gd name="connsiteX6" fmla="*/ 78828 w 3421118"/>
              <a:gd name="connsiteY6" fmla="*/ 898634 h 2707497"/>
              <a:gd name="connsiteX7" fmla="*/ 94594 w 3421118"/>
              <a:gd name="connsiteY7" fmla="*/ 1024758 h 2707497"/>
              <a:gd name="connsiteX8" fmla="*/ 157656 w 3421118"/>
              <a:gd name="connsiteY8" fmla="*/ 1292772 h 2707497"/>
              <a:gd name="connsiteX9" fmla="*/ 189187 w 3421118"/>
              <a:gd name="connsiteY9" fmla="*/ 1545020 h 2707497"/>
              <a:gd name="connsiteX10" fmla="*/ 204952 w 3421118"/>
              <a:gd name="connsiteY10" fmla="*/ 1592317 h 2707497"/>
              <a:gd name="connsiteX11" fmla="*/ 252249 w 3421118"/>
              <a:gd name="connsiteY11" fmla="*/ 1655379 h 2707497"/>
              <a:gd name="connsiteX12" fmla="*/ 315311 w 3421118"/>
              <a:gd name="connsiteY12" fmla="*/ 1749972 h 2707497"/>
              <a:gd name="connsiteX13" fmla="*/ 331076 w 3421118"/>
              <a:gd name="connsiteY13" fmla="*/ 1813034 h 2707497"/>
              <a:gd name="connsiteX14" fmla="*/ 394138 w 3421118"/>
              <a:gd name="connsiteY14" fmla="*/ 1923393 h 2707497"/>
              <a:gd name="connsiteX15" fmla="*/ 425669 w 3421118"/>
              <a:gd name="connsiteY15" fmla="*/ 2002220 h 2707497"/>
              <a:gd name="connsiteX16" fmla="*/ 472966 w 3421118"/>
              <a:gd name="connsiteY16" fmla="*/ 2065282 h 2707497"/>
              <a:gd name="connsiteX17" fmla="*/ 551794 w 3421118"/>
              <a:gd name="connsiteY17" fmla="*/ 2191407 h 2707497"/>
              <a:gd name="connsiteX18" fmla="*/ 583325 w 3421118"/>
              <a:gd name="connsiteY18" fmla="*/ 2254469 h 2707497"/>
              <a:gd name="connsiteX19" fmla="*/ 662152 w 3421118"/>
              <a:gd name="connsiteY19" fmla="*/ 2364827 h 2707497"/>
              <a:gd name="connsiteX20" fmla="*/ 693683 w 3421118"/>
              <a:gd name="connsiteY20" fmla="*/ 2427889 h 2707497"/>
              <a:gd name="connsiteX21" fmla="*/ 740980 w 3421118"/>
              <a:gd name="connsiteY21" fmla="*/ 2459420 h 2707497"/>
              <a:gd name="connsiteX22" fmla="*/ 804042 w 3421118"/>
              <a:gd name="connsiteY22" fmla="*/ 2506717 h 2707497"/>
              <a:gd name="connsiteX23" fmla="*/ 882869 w 3421118"/>
              <a:gd name="connsiteY23" fmla="*/ 2538248 h 2707497"/>
              <a:gd name="connsiteX24" fmla="*/ 945932 w 3421118"/>
              <a:gd name="connsiteY24" fmla="*/ 2569779 h 2707497"/>
              <a:gd name="connsiteX25" fmla="*/ 1024759 w 3421118"/>
              <a:gd name="connsiteY25" fmla="*/ 2585545 h 2707497"/>
              <a:gd name="connsiteX26" fmla="*/ 1087821 w 3421118"/>
              <a:gd name="connsiteY26" fmla="*/ 2601310 h 2707497"/>
              <a:gd name="connsiteX27" fmla="*/ 1166649 w 3421118"/>
              <a:gd name="connsiteY27" fmla="*/ 2617076 h 2707497"/>
              <a:gd name="connsiteX28" fmla="*/ 1403132 w 3421118"/>
              <a:gd name="connsiteY28" fmla="*/ 2664372 h 2707497"/>
              <a:gd name="connsiteX29" fmla="*/ 1450428 w 3421118"/>
              <a:gd name="connsiteY29" fmla="*/ 2680138 h 2707497"/>
              <a:gd name="connsiteX30" fmla="*/ 2159876 w 3421118"/>
              <a:gd name="connsiteY30" fmla="*/ 2680138 h 2707497"/>
              <a:gd name="connsiteX31" fmla="*/ 2364828 w 3421118"/>
              <a:gd name="connsiteY31" fmla="*/ 2664372 h 2707497"/>
              <a:gd name="connsiteX32" fmla="*/ 2443656 w 3421118"/>
              <a:gd name="connsiteY32" fmla="*/ 2632841 h 2707497"/>
              <a:gd name="connsiteX33" fmla="*/ 2585545 w 3421118"/>
              <a:gd name="connsiteY33" fmla="*/ 2617076 h 2707497"/>
              <a:gd name="connsiteX34" fmla="*/ 2711669 w 3421118"/>
              <a:gd name="connsiteY34" fmla="*/ 2569779 h 2707497"/>
              <a:gd name="connsiteX35" fmla="*/ 2758966 w 3421118"/>
              <a:gd name="connsiteY35" fmla="*/ 2538248 h 2707497"/>
              <a:gd name="connsiteX36" fmla="*/ 2837794 w 3421118"/>
              <a:gd name="connsiteY36" fmla="*/ 2506717 h 2707497"/>
              <a:gd name="connsiteX37" fmla="*/ 2885090 w 3421118"/>
              <a:gd name="connsiteY37" fmla="*/ 2459420 h 2707497"/>
              <a:gd name="connsiteX38" fmla="*/ 2900856 w 3421118"/>
              <a:gd name="connsiteY38" fmla="*/ 2412124 h 2707497"/>
              <a:gd name="connsiteX39" fmla="*/ 2963918 w 3421118"/>
              <a:gd name="connsiteY39" fmla="*/ 2270234 h 2707497"/>
              <a:gd name="connsiteX40" fmla="*/ 2979683 w 3421118"/>
              <a:gd name="connsiteY40" fmla="*/ 2207172 h 2707497"/>
              <a:gd name="connsiteX41" fmla="*/ 3011214 w 3421118"/>
              <a:gd name="connsiteY41" fmla="*/ 2159876 h 2707497"/>
              <a:gd name="connsiteX42" fmla="*/ 3058511 w 3421118"/>
              <a:gd name="connsiteY42" fmla="*/ 2017986 h 2707497"/>
              <a:gd name="connsiteX43" fmla="*/ 3105807 w 3421118"/>
              <a:gd name="connsiteY43" fmla="*/ 1939158 h 2707497"/>
              <a:gd name="connsiteX44" fmla="*/ 3153104 w 3421118"/>
              <a:gd name="connsiteY44" fmla="*/ 1844565 h 2707497"/>
              <a:gd name="connsiteX45" fmla="*/ 3184635 w 3421118"/>
              <a:gd name="connsiteY45" fmla="*/ 1749972 h 2707497"/>
              <a:gd name="connsiteX46" fmla="*/ 3231932 w 3421118"/>
              <a:gd name="connsiteY46" fmla="*/ 1434662 h 2707497"/>
              <a:gd name="connsiteX47" fmla="*/ 3279228 w 3421118"/>
              <a:gd name="connsiteY47" fmla="*/ 1261241 h 2707497"/>
              <a:gd name="connsiteX48" fmla="*/ 3326525 w 3421118"/>
              <a:gd name="connsiteY48" fmla="*/ 1119351 h 2707497"/>
              <a:gd name="connsiteX49" fmla="*/ 3342290 w 3421118"/>
              <a:gd name="connsiteY49" fmla="*/ 1008993 h 2707497"/>
              <a:gd name="connsiteX50" fmla="*/ 3358056 w 3421118"/>
              <a:gd name="connsiteY50" fmla="*/ 882869 h 2707497"/>
              <a:gd name="connsiteX51" fmla="*/ 3389587 w 3421118"/>
              <a:gd name="connsiteY51" fmla="*/ 740979 h 2707497"/>
              <a:gd name="connsiteX52" fmla="*/ 3421118 w 3421118"/>
              <a:gd name="connsiteY52" fmla="*/ 488731 h 2707497"/>
              <a:gd name="connsiteX53" fmla="*/ 3405352 w 3421118"/>
              <a:gd name="connsiteY53" fmla="*/ 126124 h 2707497"/>
              <a:gd name="connsiteX54" fmla="*/ 3358056 w 3421118"/>
              <a:gd name="connsiteY54" fmla="*/ 78827 h 2707497"/>
              <a:gd name="connsiteX55" fmla="*/ 3310759 w 3421118"/>
              <a:gd name="connsiteY55" fmla="*/ 15765 h 2707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421118" h="2707497">
                <a:moveTo>
                  <a:pt x="63063" y="0"/>
                </a:moveTo>
                <a:cubicBezTo>
                  <a:pt x="52553" y="26276"/>
                  <a:pt x="38978" y="51524"/>
                  <a:pt x="31532" y="78827"/>
                </a:cubicBezTo>
                <a:cubicBezTo>
                  <a:pt x="23121" y="109667"/>
                  <a:pt x="22701" y="142215"/>
                  <a:pt x="15766" y="173420"/>
                </a:cubicBezTo>
                <a:cubicBezTo>
                  <a:pt x="12161" y="189643"/>
                  <a:pt x="5255" y="204951"/>
                  <a:pt x="0" y="220717"/>
                </a:cubicBezTo>
                <a:cubicBezTo>
                  <a:pt x="5255" y="325820"/>
                  <a:pt x="8766" y="431025"/>
                  <a:pt x="15766" y="536027"/>
                </a:cubicBezTo>
                <a:cubicBezTo>
                  <a:pt x="19519" y="592323"/>
                  <a:pt x="32046" y="722187"/>
                  <a:pt x="47297" y="788276"/>
                </a:cubicBezTo>
                <a:cubicBezTo>
                  <a:pt x="55900" y="825554"/>
                  <a:pt x="68318" y="861848"/>
                  <a:pt x="78828" y="898634"/>
                </a:cubicBezTo>
                <a:cubicBezTo>
                  <a:pt x="84083" y="940675"/>
                  <a:pt x="88869" y="982778"/>
                  <a:pt x="94594" y="1024758"/>
                </a:cubicBezTo>
                <a:cubicBezTo>
                  <a:pt x="126850" y="1261302"/>
                  <a:pt x="85398" y="1184386"/>
                  <a:pt x="157656" y="1292772"/>
                </a:cubicBezTo>
                <a:cubicBezTo>
                  <a:pt x="165587" y="1372087"/>
                  <a:pt x="171405" y="1465000"/>
                  <a:pt x="189187" y="1545020"/>
                </a:cubicBezTo>
                <a:cubicBezTo>
                  <a:pt x="192792" y="1561243"/>
                  <a:pt x="196707" y="1577888"/>
                  <a:pt x="204952" y="1592317"/>
                </a:cubicBezTo>
                <a:cubicBezTo>
                  <a:pt x="217988" y="1615131"/>
                  <a:pt x="237181" y="1633853"/>
                  <a:pt x="252249" y="1655379"/>
                </a:cubicBezTo>
                <a:cubicBezTo>
                  <a:pt x="273981" y="1686424"/>
                  <a:pt x="294290" y="1718441"/>
                  <a:pt x="315311" y="1749972"/>
                </a:cubicBezTo>
                <a:cubicBezTo>
                  <a:pt x="320566" y="1770993"/>
                  <a:pt x="323468" y="1792746"/>
                  <a:pt x="331076" y="1813034"/>
                </a:cubicBezTo>
                <a:cubicBezTo>
                  <a:pt x="372532" y="1923584"/>
                  <a:pt x="348401" y="1831918"/>
                  <a:pt x="394138" y="1923393"/>
                </a:cubicBezTo>
                <a:cubicBezTo>
                  <a:pt x="406794" y="1948705"/>
                  <a:pt x="411925" y="1977482"/>
                  <a:pt x="425669" y="2002220"/>
                </a:cubicBezTo>
                <a:cubicBezTo>
                  <a:pt x="438430" y="2025189"/>
                  <a:pt x="457693" y="2043900"/>
                  <a:pt x="472966" y="2065282"/>
                </a:cubicBezTo>
                <a:cubicBezTo>
                  <a:pt x="497602" y="2099772"/>
                  <a:pt x="533388" y="2158276"/>
                  <a:pt x="551794" y="2191407"/>
                </a:cubicBezTo>
                <a:cubicBezTo>
                  <a:pt x="563208" y="2211951"/>
                  <a:pt x="570869" y="2234539"/>
                  <a:pt x="583325" y="2254469"/>
                </a:cubicBezTo>
                <a:cubicBezTo>
                  <a:pt x="639713" y="2344691"/>
                  <a:pt x="617687" y="2287014"/>
                  <a:pt x="662152" y="2364827"/>
                </a:cubicBezTo>
                <a:cubicBezTo>
                  <a:pt x="673812" y="2385232"/>
                  <a:pt x="678637" y="2409834"/>
                  <a:pt x="693683" y="2427889"/>
                </a:cubicBezTo>
                <a:cubicBezTo>
                  <a:pt x="705813" y="2442445"/>
                  <a:pt x="725561" y="2448407"/>
                  <a:pt x="740980" y="2459420"/>
                </a:cubicBezTo>
                <a:cubicBezTo>
                  <a:pt x="762362" y="2474693"/>
                  <a:pt x="781073" y="2493956"/>
                  <a:pt x="804042" y="2506717"/>
                </a:cubicBezTo>
                <a:cubicBezTo>
                  <a:pt x="828780" y="2520461"/>
                  <a:pt x="857008" y="2526754"/>
                  <a:pt x="882869" y="2538248"/>
                </a:cubicBezTo>
                <a:cubicBezTo>
                  <a:pt x="904346" y="2547793"/>
                  <a:pt x="923636" y="2562347"/>
                  <a:pt x="945932" y="2569779"/>
                </a:cubicBezTo>
                <a:cubicBezTo>
                  <a:pt x="971353" y="2578253"/>
                  <a:pt x="998601" y="2579732"/>
                  <a:pt x="1024759" y="2585545"/>
                </a:cubicBezTo>
                <a:cubicBezTo>
                  <a:pt x="1045911" y="2590245"/>
                  <a:pt x="1066669" y="2596610"/>
                  <a:pt x="1087821" y="2601310"/>
                </a:cubicBezTo>
                <a:cubicBezTo>
                  <a:pt x="1113979" y="2607123"/>
                  <a:pt x="1140447" y="2611461"/>
                  <a:pt x="1166649" y="2617076"/>
                </a:cubicBezTo>
                <a:cubicBezTo>
                  <a:pt x="1368581" y="2660348"/>
                  <a:pt x="1241720" y="2637471"/>
                  <a:pt x="1403132" y="2664372"/>
                </a:cubicBezTo>
                <a:cubicBezTo>
                  <a:pt x="1418897" y="2669627"/>
                  <a:pt x="1434306" y="2676107"/>
                  <a:pt x="1450428" y="2680138"/>
                </a:cubicBezTo>
                <a:cubicBezTo>
                  <a:pt x="1683616" y="2738435"/>
                  <a:pt x="1909176" y="2686405"/>
                  <a:pt x="2159876" y="2680138"/>
                </a:cubicBezTo>
                <a:cubicBezTo>
                  <a:pt x="2228193" y="2674883"/>
                  <a:pt x="2297241" y="2675637"/>
                  <a:pt x="2364828" y="2664372"/>
                </a:cubicBezTo>
                <a:cubicBezTo>
                  <a:pt x="2392743" y="2659719"/>
                  <a:pt x="2415984" y="2638771"/>
                  <a:pt x="2443656" y="2632841"/>
                </a:cubicBezTo>
                <a:cubicBezTo>
                  <a:pt x="2490187" y="2622870"/>
                  <a:pt x="2538249" y="2622331"/>
                  <a:pt x="2585545" y="2617076"/>
                </a:cubicBezTo>
                <a:cubicBezTo>
                  <a:pt x="2626479" y="2603431"/>
                  <a:pt x="2673967" y="2588630"/>
                  <a:pt x="2711669" y="2569779"/>
                </a:cubicBezTo>
                <a:cubicBezTo>
                  <a:pt x="2728617" y="2561305"/>
                  <a:pt x="2742018" y="2546722"/>
                  <a:pt x="2758966" y="2538248"/>
                </a:cubicBezTo>
                <a:cubicBezTo>
                  <a:pt x="2784278" y="2525592"/>
                  <a:pt x="2811518" y="2517227"/>
                  <a:pt x="2837794" y="2506717"/>
                </a:cubicBezTo>
                <a:cubicBezTo>
                  <a:pt x="2853559" y="2490951"/>
                  <a:pt x="2872723" y="2477971"/>
                  <a:pt x="2885090" y="2459420"/>
                </a:cubicBezTo>
                <a:cubicBezTo>
                  <a:pt x="2894308" y="2445593"/>
                  <a:pt x="2894310" y="2427398"/>
                  <a:pt x="2900856" y="2412124"/>
                </a:cubicBezTo>
                <a:cubicBezTo>
                  <a:pt x="2942058" y="2315986"/>
                  <a:pt x="2927253" y="2380231"/>
                  <a:pt x="2963918" y="2270234"/>
                </a:cubicBezTo>
                <a:cubicBezTo>
                  <a:pt x="2970770" y="2249678"/>
                  <a:pt x="2971148" y="2227088"/>
                  <a:pt x="2979683" y="2207172"/>
                </a:cubicBezTo>
                <a:cubicBezTo>
                  <a:pt x="2987147" y="2189756"/>
                  <a:pt x="3003926" y="2177366"/>
                  <a:pt x="3011214" y="2159876"/>
                </a:cubicBezTo>
                <a:cubicBezTo>
                  <a:pt x="3030389" y="2113856"/>
                  <a:pt x="3032861" y="2060737"/>
                  <a:pt x="3058511" y="2017986"/>
                </a:cubicBezTo>
                <a:cubicBezTo>
                  <a:pt x="3074276" y="1991710"/>
                  <a:pt x="3092103" y="1966566"/>
                  <a:pt x="3105807" y="1939158"/>
                </a:cubicBezTo>
                <a:cubicBezTo>
                  <a:pt x="3171077" y="1808618"/>
                  <a:pt x="3062743" y="1980108"/>
                  <a:pt x="3153104" y="1844565"/>
                </a:cubicBezTo>
                <a:cubicBezTo>
                  <a:pt x="3163614" y="1813034"/>
                  <a:pt x="3181328" y="1783044"/>
                  <a:pt x="3184635" y="1749972"/>
                </a:cubicBezTo>
                <a:cubicBezTo>
                  <a:pt x="3201981" y="1576511"/>
                  <a:pt x="3193849" y="1606031"/>
                  <a:pt x="3231932" y="1434662"/>
                </a:cubicBezTo>
                <a:cubicBezTo>
                  <a:pt x="3243819" y="1381170"/>
                  <a:pt x="3258838" y="1315614"/>
                  <a:pt x="3279228" y="1261241"/>
                </a:cubicBezTo>
                <a:cubicBezTo>
                  <a:pt x="3305487" y="1191217"/>
                  <a:pt x="3314093" y="1187725"/>
                  <a:pt x="3326525" y="1119351"/>
                </a:cubicBezTo>
                <a:cubicBezTo>
                  <a:pt x="3333172" y="1082791"/>
                  <a:pt x="3337379" y="1045826"/>
                  <a:pt x="3342290" y="1008993"/>
                </a:cubicBezTo>
                <a:cubicBezTo>
                  <a:pt x="3347890" y="966996"/>
                  <a:pt x="3350693" y="924593"/>
                  <a:pt x="3358056" y="882869"/>
                </a:cubicBezTo>
                <a:cubicBezTo>
                  <a:pt x="3366476" y="835156"/>
                  <a:pt x="3380658" y="788600"/>
                  <a:pt x="3389587" y="740979"/>
                </a:cubicBezTo>
                <a:cubicBezTo>
                  <a:pt x="3401855" y="675551"/>
                  <a:pt x="3414345" y="549685"/>
                  <a:pt x="3421118" y="488731"/>
                </a:cubicBezTo>
                <a:cubicBezTo>
                  <a:pt x="3415863" y="367862"/>
                  <a:pt x="3423748" y="245700"/>
                  <a:pt x="3405352" y="126124"/>
                </a:cubicBezTo>
                <a:cubicBezTo>
                  <a:pt x="3401962" y="104087"/>
                  <a:pt x="3371015" y="96970"/>
                  <a:pt x="3358056" y="78827"/>
                </a:cubicBezTo>
                <a:cubicBezTo>
                  <a:pt x="3309655" y="11064"/>
                  <a:pt x="3353274" y="15765"/>
                  <a:pt x="3310759" y="1576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2712274" y="1197263"/>
            <a:ext cx="2871748" cy="4872877"/>
            <a:chOff x="2995274" y="1344429"/>
            <a:chExt cx="1868692" cy="353406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923928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72304" y="3861048"/>
              <a:ext cx="114348" cy="100811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14046951" flipH="1">
              <a:off x="3464709" y="2357132"/>
              <a:ext cx="116480" cy="105535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Трапеция 5"/>
            <p:cNvSpPr/>
            <p:nvPr/>
          </p:nvSpPr>
          <p:spPr>
            <a:xfrm>
              <a:off x="3834925" y="2348880"/>
              <a:ext cx="635399" cy="1512168"/>
            </a:xfrm>
            <a:prstGeom prst="trapezoid">
              <a:avLst>
                <a:gd name="adj" fmla="val 11229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Улыбающееся лицо 4"/>
            <p:cNvSpPr/>
            <p:nvPr/>
          </p:nvSpPr>
          <p:spPr>
            <a:xfrm>
              <a:off x="3733252" y="1772816"/>
              <a:ext cx="838747" cy="720080"/>
            </a:xfrm>
            <a:prstGeom prst="smileyFac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с одним вырезанным скругленным углом 10"/>
            <p:cNvSpPr/>
            <p:nvPr/>
          </p:nvSpPr>
          <p:spPr>
            <a:xfrm>
              <a:off x="4254300" y="4764042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с одним вырезанным скругленным углом 11"/>
            <p:cNvSpPr/>
            <p:nvPr/>
          </p:nvSpPr>
          <p:spPr>
            <a:xfrm flipH="1">
              <a:off x="3765078" y="4754707"/>
              <a:ext cx="317699" cy="114453"/>
            </a:xfrm>
            <a:prstGeom prst="snipRoundRect">
              <a:avLst>
                <a:gd name="adj1" fmla="val 16667"/>
                <a:gd name="adj2" fmla="val 45594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ятно 2 13"/>
            <p:cNvSpPr/>
            <p:nvPr/>
          </p:nvSpPr>
          <p:spPr>
            <a:xfrm rot="612197">
              <a:off x="3515572" y="1344429"/>
              <a:ext cx="1348394" cy="710397"/>
            </a:xfrm>
            <a:prstGeom prst="irregularSeal2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Солнце 15"/>
          <p:cNvSpPr/>
          <p:nvPr/>
        </p:nvSpPr>
        <p:spPr>
          <a:xfrm>
            <a:off x="251520" y="160265"/>
            <a:ext cx="1656184" cy="1558113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6356528" y="-184334"/>
            <a:ext cx="3886550" cy="6177709"/>
            <a:chOff x="6230514" y="-184334"/>
            <a:chExt cx="3886550" cy="6177709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8047775" y="1501710"/>
              <a:ext cx="252028" cy="449166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6230514" y="-184334"/>
              <a:ext cx="3886550" cy="4003976"/>
              <a:chOff x="6372200" y="-148813"/>
              <a:chExt cx="3886550" cy="4003976"/>
            </a:xfrm>
            <a:solidFill>
              <a:srgbClr val="92D050"/>
            </a:solidFill>
          </p:grpSpPr>
          <p:sp>
            <p:nvSpPr>
              <p:cNvPr id="29" name="Пятно 2 28"/>
              <p:cNvSpPr/>
              <p:nvPr/>
            </p:nvSpPr>
            <p:spPr>
              <a:xfrm>
                <a:off x="6372200" y="478409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Пятно 2 29"/>
              <p:cNvSpPr/>
              <p:nvPr/>
            </p:nvSpPr>
            <p:spPr>
              <a:xfrm>
                <a:off x="7147675" y="-14881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Пятно 2 30"/>
              <p:cNvSpPr/>
              <p:nvPr/>
            </p:nvSpPr>
            <p:spPr>
              <a:xfrm>
                <a:off x="7550770" y="591880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Пятно 2 31"/>
              <p:cNvSpPr/>
              <p:nvPr/>
            </p:nvSpPr>
            <p:spPr>
              <a:xfrm>
                <a:off x="7954494" y="974843"/>
                <a:ext cx="2304256" cy="2880320"/>
              </a:xfrm>
              <a:prstGeom prst="irregularSeal2">
                <a:avLst/>
              </a:prstGeom>
              <a:grp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2007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50"/>
    </mc:Choice>
    <mc:Fallback>
      <p:transition advClick="0" advTm="15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ПК-1</cp:lastModifiedBy>
  <cp:revision>4</cp:revision>
  <dcterms:modified xsi:type="dcterms:W3CDTF">2017-12-05T10:22:46Z</dcterms:modified>
</cp:coreProperties>
</file>