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5CE147-BD78-4B42-8DEA-EA4901161393}" type="datetimeFigureOut">
              <a:rPr lang="ru-RU" smtClean="0"/>
              <a:t>12.02.2019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F84886-AC91-44BE-84E3-A9DF66F782F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«МИР ЖИВОТНЫХ»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Работу выполнил</a:t>
            </a:r>
          </a:p>
          <a:p>
            <a:pPr algn="r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Ученик 10 класса</a:t>
            </a:r>
          </a:p>
          <a:p>
            <a:pPr algn="r"/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Пащенко Илларион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1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Содержание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1.Тигр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2.Бегемот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3.Носорог 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4.Слон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6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ТИГР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Тигр-вид хищных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лекопитающих семейства 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ошачьих, один из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ч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етырех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редставителей рода,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оторый относится к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одсемейству больших 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Кошек.</a:t>
            </a:r>
          </a:p>
        </p:txBody>
      </p:sp>
      <p:pic>
        <p:nvPicPr>
          <p:cNvPr id="4" name="image20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64088" y="1484784"/>
            <a:ext cx="3392805" cy="2124075"/>
          </a:xfrm>
          <a:prstGeom prst="rect">
            <a:avLst/>
          </a:prstGeom>
          <a:ln/>
        </p:spPr>
      </p:pic>
      <p:pic>
        <p:nvPicPr>
          <p:cNvPr id="5" name="image34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364088" y="3789040"/>
            <a:ext cx="3392805" cy="230425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0499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БЕГЕМОТ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Бегемот-одно из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рупнейших современных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н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аземных животных.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ес крупных старых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амцов иногда превышает</a:t>
            </a:r>
          </a:p>
          <a:p>
            <a:pPr marL="137160" indent="0">
              <a:buNone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 тонны. Таким образом,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иппопотам конкурент с носорогами за второе место по массе среди наземных животных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осле слонов.</a:t>
            </a: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" name="image2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364088" y="1700808"/>
            <a:ext cx="2750185" cy="235077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1485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34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505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71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«МИР ЖИВОТНЫХ»</vt:lpstr>
      <vt:lpstr>Содержание</vt:lpstr>
      <vt:lpstr>ТИГР</vt:lpstr>
      <vt:lpstr>БЕГЕМОТ</vt:lpstr>
      <vt:lpstr>Презентация PowerPoint</vt:lpstr>
      <vt:lpstr>Презентация PowerPoint</vt:lpstr>
    </vt:vector>
  </TitlesOfParts>
  <Company>ГУВК №40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«МИР ЖИВОТНЫХ»</dc:title>
  <dc:creator>ПК-8</dc:creator>
  <cp:lastModifiedBy>ПК-8</cp:lastModifiedBy>
  <cp:revision>4</cp:revision>
  <dcterms:created xsi:type="dcterms:W3CDTF">2019-02-12T06:04:58Z</dcterms:created>
  <dcterms:modified xsi:type="dcterms:W3CDTF">2019-02-12T06:38:05Z</dcterms:modified>
</cp:coreProperties>
</file>