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8014193-4B21-43BA-9659-9004749B1C20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590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52355-88CD-438D-B51D-5FC81DC25F54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23E09-CD00-4FA2-867E-DDC31CE33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19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Тигр –</a:t>
            </a:r>
            <a:r>
              <a:rPr lang="ru-RU" baseline="0" dirty="0" smtClean="0"/>
              <a:t> вид хищных млекопитающих семейства кошачьих, один из четырёх представителей рода , которые относятся к подсемейству больших кошек.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3E09-CD00-4FA2-867E-DDC31CE33E9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804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Носорог-это</a:t>
            </a:r>
            <a:r>
              <a:rPr lang="ru-RU" baseline="0" dirty="0" smtClean="0"/>
              <a:t> огромный толстокожий представитель млекопитающих, который имеет один или два рога, служащие не только для обороны, но и для добывания пищи. На Земле сегодня сохранилось всего 5 видов </a:t>
            </a:r>
            <a:r>
              <a:rPr lang="ru-RU" dirty="0" smtClean="0"/>
              <a:t>Носорог-это</a:t>
            </a:r>
            <a:r>
              <a:rPr lang="ru-RU" baseline="0" dirty="0" smtClean="0"/>
              <a:t> огромный толстокожий представитель млекопитающих, который имеет один или два рога, служащие не только для обороны, но и для добывания пищи. На Земле сегодня сохранилось всего 5 видов носорогов, 2 из которых обитают в Африке, а 3 – в Азии. Все они занесены в Красную книгу. </a:t>
            </a:r>
            <a:endParaRPr lang="ru-RU" dirty="0" smtClean="0"/>
          </a:p>
          <a:p>
            <a:pPr algn="r"/>
            <a:r>
              <a:rPr lang="ru-RU" baseline="0" dirty="0" smtClean="0"/>
              <a:t>носорогов, 2 из которых обитают в Африке, а 3 – в Азии. Все они занесены в Красную книгу.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3E09-CD00-4FA2-867E-DDC31CE33E9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584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Слоны – удивительные животные. Они очень любят воду, они любят</a:t>
            </a:r>
            <a:r>
              <a:rPr lang="en-US" baseline="0" dirty="0" smtClean="0"/>
              <a:t> “</a:t>
            </a:r>
            <a:r>
              <a:rPr lang="ru-RU" baseline="0" dirty="0" smtClean="0"/>
              <a:t>принимать душ</a:t>
            </a:r>
            <a:r>
              <a:rPr lang="en-US" baseline="0" dirty="0" smtClean="0"/>
              <a:t>”</a:t>
            </a:r>
            <a:r>
              <a:rPr lang="ru-RU" baseline="0" dirty="0" smtClean="0"/>
              <a:t> поливая себя с помощью своего многофункционального хобота. Хобот для слона это длинный нос с различными функциями. Он благодаря ему дышит, нюхает, пьет, захватывает еду, и даже издает звуки. Один только хобот содержит приблизительно 100 000 мускулов.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A23E09-CD00-4FA2-867E-DDC31CE33E9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19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203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9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8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491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65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74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422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83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24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911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EC2CA-4CA4-406C-930C-A6056B2ADBB5}" type="datetimeFigureOut">
              <a:rPr lang="ru-RU" smtClean="0"/>
              <a:t>01.01.2003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64561-87B3-429D-8C3C-982A6F334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1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24128" y="4077072"/>
            <a:ext cx="3232448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3000" b="1" dirty="0" smtClean="0">
                <a:solidFill>
                  <a:schemeClr val="tx1"/>
                </a:solidFill>
              </a:rPr>
              <a:t>Работу выполнили </a:t>
            </a:r>
          </a:p>
          <a:p>
            <a:r>
              <a:rPr lang="ru-RU" sz="3000" b="1" dirty="0" smtClean="0">
                <a:solidFill>
                  <a:schemeClr val="tx1"/>
                </a:solidFill>
              </a:rPr>
              <a:t>Ученики 10 класса</a:t>
            </a:r>
            <a:r>
              <a:rPr lang="en-US" sz="3000" b="1" dirty="0" smtClean="0">
                <a:solidFill>
                  <a:schemeClr val="tx1"/>
                </a:solidFill>
              </a:rPr>
              <a:t>:</a:t>
            </a:r>
            <a:endParaRPr lang="ru-RU" sz="3000" b="1" dirty="0" smtClean="0">
              <a:solidFill>
                <a:schemeClr val="tx1"/>
              </a:solidFill>
            </a:endParaRPr>
          </a:p>
          <a:p>
            <a:r>
              <a:rPr lang="ru-RU" sz="3000" b="1" dirty="0" smtClean="0">
                <a:solidFill>
                  <a:schemeClr val="tx1"/>
                </a:solidFill>
              </a:rPr>
              <a:t>Омельяненко Алексей</a:t>
            </a:r>
          </a:p>
          <a:p>
            <a:r>
              <a:rPr lang="ru-RU" sz="3000" b="1" dirty="0" err="1" smtClean="0">
                <a:solidFill>
                  <a:schemeClr val="tx1"/>
                </a:solidFill>
              </a:rPr>
              <a:t>Горбулина</a:t>
            </a:r>
            <a:r>
              <a:rPr lang="ru-RU" sz="3000" b="1" dirty="0" smtClean="0">
                <a:solidFill>
                  <a:schemeClr val="tx1"/>
                </a:solidFill>
              </a:rPr>
              <a:t> Мария</a:t>
            </a:r>
            <a:endParaRPr lang="ru-RU" sz="30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3336" y="1340768"/>
            <a:ext cx="749262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«</a:t>
            </a:r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j-lt"/>
              </a:rPr>
              <a:t>Животный</a:t>
            </a:r>
            <a:r>
              <a:rPr lang="ru-RU" sz="6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мир»</a:t>
            </a:r>
            <a:endParaRPr lang="ru-RU" sz="6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1727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r>
              <a:rPr lang="ru-RU" b="1" dirty="0" smtClean="0"/>
              <a:t>1.Тигр</a:t>
            </a:r>
          </a:p>
          <a:p>
            <a:r>
              <a:rPr lang="ru-RU" b="1" dirty="0" smtClean="0"/>
              <a:t>2.Бегемот</a:t>
            </a:r>
          </a:p>
          <a:p>
            <a:r>
              <a:rPr lang="ru-RU" b="1" dirty="0" smtClean="0"/>
              <a:t>3.Носорог</a:t>
            </a:r>
          </a:p>
          <a:p>
            <a:r>
              <a:rPr lang="ru-RU" b="1" dirty="0" smtClean="0"/>
              <a:t>4.Слон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404664"/>
            <a:ext cx="52565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Содержание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3283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50">
        <p:cut/>
      </p:transition>
    </mc:Choice>
    <mc:Fallback>
      <p:transition advClick="0" advTm="5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356992"/>
            <a:ext cx="4038600" cy="252878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043608" y="260648"/>
            <a:ext cx="26642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Тигр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1878">
            <a:off x="4413012" y="688702"/>
            <a:ext cx="4069150" cy="26108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89756" y="1628507"/>
            <a:ext cx="41222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6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1628507"/>
            <a:ext cx="352839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/>
              <a:t>Тигр</a:t>
            </a:r>
            <a:r>
              <a:rPr lang="ru-RU" sz="2500" dirty="0" smtClean="0"/>
              <a:t> –</a:t>
            </a:r>
            <a:r>
              <a:rPr lang="ru-RU" sz="2500" baseline="0" dirty="0" smtClean="0"/>
              <a:t> вид хищных млекопитающих семейства кошачьих, один из четырёх представителей рода , которые относятся к подсемейству больших кошек.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2501452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 advClick="0" advTm="50">
        <p:cut/>
      </p:transition>
    </mc:Choice>
    <mc:Fallback>
      <p:transition advClick="0" advTm="5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36" b="6136"/>
          <a:stretch>
            <a:fillRect/>
          </a:stretch>
        </p:blipFill>
        <p:spPr>
          <a:xfrm>
            <a:off x="2411760" y="1376772"/>
            <a:ext cx="4622304" cy="34667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59632" y="5013176"/>
            <a:ext cx="6840760" cy="1584176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Бегемот – одно из современных наземных животных . Вес крупных старых самцов  иногда превышает 4 тонны, таким образом , гиппопотам конкурирует с носорогами за второе место по массе среди наземных животных после слонов. </a:t>
            </a:r>
          </a:p>
          <a:p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332656"/>
            <a:ext cx="29481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Бегемот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78149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">
        <p:fade/>
      </p:transition>
    </mc:Choice>
    <mc:Fallback>
      <p:transition spd="med" advClick="0" advTm="5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2366">
            <a:off x="402385" y="3705466"/>
            <a:ext cx="3695700" cy="2286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2699792" y="260648"/>
            <a:ext cx="3744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ru-RU" sz="6000" b="1" cap="all" dirty="0" smtClean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+mj-ea"/>
                <a:cs typeface="+mj-cs"/>
              </a:rPr>
              <a:t>Носорог</a:t>
            </a:r>
            <a:endParaRPr lang="ru-RU" sz="4400" dirty="0">
              <a:solidFill>
                <a:prstClr val="black"/>
              </a:solidFill>
              <a:ea typeface="+mj-ea"/>
              <a:cs typeface="+mj-cs"/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half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2900" flipH="1">
            <a:off x="401193" y="1423935"/>
            <a:ext cx="3683000" cy="20701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030A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Прямоугольник 9"/>
          <p:cNvSpPr/>
          <p:nvPr/>
        </p:nvSpPr>
        <p:spPr>
          <a:xfrm>
            <a:off x="4355976" y="1308813"/>
            <a:ext cx="4572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2500" b="1" dirty="0">
                <a:solidFill>
                  <a:prstClr val="black"/>
                </a:solidFill>
              </a:rPr>
              <a:t>Носорог-это огромный толстокожий представитель млекопитающих, который имеет один или два рога, служащие не только для обороны, но и для добывания пищи. На Земле сегодня сохранилось всего 5 видов носорогов, 2 из которых обитают в Африке, а 3 – в Азии. Все они занесены в Красную книгу. </a:t>
            </a:r>
            <a:endParaRPr lang="ru-RU" sz="25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99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">
        <p:fade/>
      </p:transition>
    </mc:Choice>
    <mc:Fallback>
      <p:transition spd="med" advClick="0" advTm="5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33571"/>
            <a:ext cx="4038600" cy="2699485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268760"/>
            <a:ext cx="4038600" cy="2677070"/>
          </a:xfrm>
        </p:spPr>
      </p:pic>
      <p:sp>
        <p:nvSpPr>
          <p:cNvPr id="5" name="Прямоугольник 4"/>
          <p:cNvSpPr/>
          <p:nvPr/>
        </p:nvSpPr>
        <p:spPr>
          <a:xfrm>
            <a:off x="3625268" y="332656"/>
            <a:ext cx="18934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Слон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479715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/>
              <a:t>Слоны – удивительные животные. Они очень любят воду, они любят</a:t>
            </a:r>
            <a:r>
              <a:rPr lang="en-US" sz="2400" dirty="0"/>
              <a:t> “</a:t>
            </a:r>
            <a:r>
              <a:rPr lang="ru-RU" sz="2400" dirty="0"/>
              <a:t>принимать душ</a:t>
            </a:r>
            <a:r>
              <a:rPr lang="en-US" sz="2400" dirty="0"/>
              <a:t>”</a:t>
            </a:r>
            <a:r>
              <a:rPr lang="ru-RU" sz="2400" dirty="0"/>
              <a:t> поливая себя с помощью своего многофункционального хобота. Хобот для слона это длинный нос с различными функциями. Он благодаря ему дышит, нюхает, пьет, захватывает еду, и даже издает звуки. Один только хобот содержит приблизительно 100 000 мускулов.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701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">
        <p:fade/>
      </p:transition>
    </mc:Choice>
    <mc:Fallback>
      <p:transition spd="med" advClick="0" advTm="5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8496068</TotalTime>
  <Words>385</Words>
  <Application>Microsoft Office PowerPoint</Application>
  <PresentationFormat>Экран (4:3)</PresentationFormat>
  <Paragraphs>25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Слоны – удивительные животные. Они очень любят воду, они любят “принимать душ” поливая себя с помощью своего многофункционального хобота. Хобот для слона это длинный нос с различными функциями. Он благодаря ему дышит, нюхает, пьет, захватывает еду, и даже издает звуки. Один только хобот содержит приблизительно 100 000 мускулов. </vt:lpstr>
    </vt:vector>
  </TitlesOfParts>
  <Company>ГОШ №40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ПК-1</dc:creator>
  <cp:lastModifiedBy>ПК-1</cp:lastModifiedBy>
  <cp:revision>8</cp:revision>
  <dcterms:created xsi:type="dcterms:W3CDTF">2019-02-11T21:14:22Z</dcterms:created>
  <dcterms:modified xsi:type="dcterms:W3CDTF">2019-02-25T21:46:00Z</dcterms:modified>
</cp:coreProperties>
</file>