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5CE147-BD78-4B42-8DEA-EA4901161393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«МИР ЖИВОТНЫХ»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Работу выполнил</a:t>
            </a:r>
          </a:p>
          <a:p>
            <a:pPr algn="r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Ученик 10 класса</a:t>
            </a:r>
          </a:p>
          <a:p>
            <a:pPr algn="r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Пащенко Илларион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1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Содержание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1.Тигр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2.Бегемот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3.Носорог 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4.Слон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740" y="2060848"/>
            <a:ext cx="19621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6084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16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2414E-6 C 0.06892 1.92414E-6 0.125 0.05851 0.125 0.1309 C 0.125 0.20305 0.06892 0.26179 1.66667E-6 0.26179 C -0.06893 0.26179 -0.125 0.20305 -0.125 0.1309 C -0.125 0.05851 -0.06893 1.92414E-6 1.66667E-6 1.92414E-6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0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ТИГР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Тигр-вид хищных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лекопитающих семейства 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ошачьих, один из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етырех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редставителей рода,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оторый относится к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одсемейству больших 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Кошек.</a:t>
            </a:r>
          </a:p>
        </p:txBody>
      </p:sp>
      <p:pic>
        <p:nvPicPr>
          <p:cNvPr id="4" name="image20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364088" y="1484784"/>
            <a:ext cx="3392805" cy="2124075"/>
          </a:xfrm>
          <a:prstGeom prst="rect">
            <a:avLst/>
          </a:prstGeom>
          <a:ln/>
        </p:spPr>
      </p:pic>
      <p:pic>
        <p:nvPicPr>
          <p:cNvPr id="5" name="image34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364088" y="3789040"/>
            <a:ext cx="3392805" cy="230425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60499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БЕГЕМОТ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Бегемот-одно из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рупнейших современных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аземных животных.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ес крупных старых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амцов иногда превышает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4 тонны. Таким образом,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иппопотам конкурент с носорогами за второе место по массе среди наземных животных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осле слонов.</a:t>
            </a: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4" name="image2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364088" y="1700808"/>
            <a:ext cx="2750185" cy="235077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61485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НОСОРОГ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11902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Носорог-это огромный 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олстокожий представитель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лекопитающих, который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меет один или два рога,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лужащие не только для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бороны, но и для добывания пищи. На 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емле сегодня сохранилось всего пять видов носорогов, два из которых обитают в 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фрике, а три- в Азии. Все они занесены в красную книгу. </a:t>
            </a: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28800"/>
            <a:ext cx="374903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34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СЛОНЫ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Слоны-удивительные 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ж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ивотные. Они очень 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любят воду, они любят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“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принимать душ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”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поливая себя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помощью своего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ногофункционального хобота. Хобот для слона это длинный нос с различными функциями. Он благодаря ему дышит, нюхает, пьет, захватывает еду, и даже издает звуки. Один только хобот содержит приблизительно 100 000 мускулов.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6753"/>
            <a:ext cx="194421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505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184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«МИР ЖИВОТНЫХ»</vt:lpstr>
      <vt:lpstr>Содержание</vt:lpstr>
      <vt:lpstr>ТИГР</vt:lpstr>
      <vt:lpstr>БЕГЕМОТ</vt:lpstr>
      <vt:lpstr>НОСОРОГ</vt:lpstr>
      <vt:lpstr>СЛОНЫ</vt:lpstr>
    </vt:vector>
  </TitlesOfParts>
  <Company>ГУВК №40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«МИР ЖИВОТНЫХ»</dc:title>
  <dc:creator>ПК-8</dc:creator>
  <cp:lastModifiedBy>ПК-8</cp:lastModifiedBy>
  <cp:revision>8</cp:revision>
  <dcterms:created xsi:type="dcterms:W3CDTF">2019-02-12T06:04:58Z</dcterms:created>
  <dcterms:modified xsi:type="dcterms:W3CDTF">2019-02-26T06:38:47Z</dcterms:modified>
</cp:coreProperties>
</file>