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99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24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65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94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97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71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3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79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29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C7259-C48E-44E1-A81E-47D46FAE02D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F5F7E-BE72-429A-B192-AEFE0B911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19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3635896" y="980728"/>
            <a:ext cx="4608512" cy="1276052"/>
          </a:xfrm>
        </p:spPr>
        <p:txBody>
          <a:bodyPr/>
          <a:lstStyle/>
          <a:p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3284984"/>
            <a:ext cx="4680520" cy="295232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Работу выполнили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Ученицы  10 класса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Воронцова Арина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Шах Анастасия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0714" y="1844824"/>
            <a:ext cx="6101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«Мир животных»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382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344" y="294829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Тигр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Бегемот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Носорог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Слон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404664"/>
            <a:ext cx="43911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Содержание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36912"/>
            <a:ext cx="2952506" cy="34853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120" y="2567384"/>
            <a:ext cx="2817250" cy="36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9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340768"/>
            <a:ext cx="4176464" cy="4032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err="1" smtClean="0">
                <a:solidFill>
                  <a:schemeClr val="bg1">
                    <a:lumMod val="95000"/>
                  </a:schemeClr>
                </a:solidFill>
              </a:rPr>
              <a:t>Тигр</a:t>
            </a:r>
            <a:r>
              <a:rPr lang="ru-RU" sz="31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3100" dirty="0" smtClean="0">
                <a:solidFill>
                  <a:schemeClr val="bg1">
                    <a:lumMod val="95000"/>
                  </a:schemeClr>
                </a:solidFill>
              </a:rPr>
              <a:t>– вид хищных млекопитающих семейства кошачьих, один из четырёх представителей </a:t>
            </a:r>
            <a:r>
              <a:rPr lang="ru-RU" sz="3100" dirty="0" err="1" smtClean="0">
                <a:solidFill>
                  <a:schemeClr val="bg1">
                    <a:lumMod val="95000"/>
                  </a:schemeClr>
                </a:solidFill>
              </a:rPr>
              <a:t>рода,который</a:t>
            </a:r>
            <a:r>
              <a:rPr lang="ru-RU" sz="3100" dirty="0" smtClean="0">
                <a:solidFill>
                  <a:schemeClr val="bg1">
                    <a:lumMod val="95000"/>
                  </a:schemeClr>
                </a:solidFill>
              </a:rPr>
              <a:t> относится к подсемейству больших кошек.</a:t>
            </a:r>
            <a:endParaRPr lang="ru-RU" sz="31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3787">
            <a:off x="5148064" y="332656"/>
            <a:ext cx="3195335" cy="22923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7030A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1132">
            <a:off x="5587092" y="3268643"/>
            <a:ext cx="3024336" cy="21678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7030A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403648" y="908720"/>
            <a:ext cx="1648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Тигр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662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778" y="4725144"/>
            <a:ext cx="8229600" cy="164705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Бегемот – одно из крупнейших современных наземных животных. Вес крупных старых самцов иногда превышает 4 тонны, таким образом, гиппопотам конкурирует с носорогами за второе место по массе среди наземных животных после слонов.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292" y="1183978"/>
            <a:ext cx="5876571" cy="3109118"/>
          </a:xfrm>
        </p:spPr>
      </p:pic>
      <p:sp>
        <p:nvSpPr>
          <p:cNvPr id="4" name="Прямоугольник 3"/>
          <p:cNvSpPr/>
          <p:nvPr/>
        </p:nvSpPr>
        <p:spPr>
          <a:xfrm>
            <a:off x="3042521" y="260648"/>
            <a:ext cx="2948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Бегемот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61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1052736"/>
            <a:ext cx="4680520" cy="5616624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Носорог – это огромный толстокожий представитель млекопитающих, который имеет один или два рога, служащие не только для обороны, но и для добывания пищи. На Земле сегодня сохранилось всего пять видов носорогов , два из которых обитают в Африке, а три – в Азии. Все они занесены в Красную книгу.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4221">
            <a:off x="462842" y="1564320"/>
            <a:ext cx="3268113" cy="2174781"/>
          </a:xfrm>
          <a:prstGeom prst="rect">
            <a:avLst/>
          </a:prstGeom>
          <a:ln w="190500" cap="sq">
            <a:solidFill>
              <a:srgbClr val="7030A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0242">
            <a:off x="460813" y="4343139"/>
            <a:ext cx="3384376" cy="1944216"/>
          </a:xfrm>
          <a:prstGeom prst="rect">
            <a:avLst/>
          </a:prstGeom>
          <a:ln w="190500" cap="sq">
            <a:solidFill>
              <a:srgbClr val="7030A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3491880" y="44026"/>
            <a:ext cx="2645276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rgbClr val="7030A0"/>
                </a:solidFill>
                <a:effectLst/>
              </a:rPr>
              <a:t>Носорог</a:t>
            </a:r>
            <a:endParaRPr lang="ru-RU" sz="5400" b="1" cap="none" spc="0" dirty="0">
              <a:ln w="50800"/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011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149080"/>
            <a:ext cx="8136904" cy="237626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Слоны – удивительные животные. Они очень любят воду, они любят «принимать душ» поливая себя с помощью своего многофункционального хобота. Хобот для слона это длинный нос с различными функциями. Он благодаря ему дышит, нюхает, пьет, захватывает еду, и даже издает звуки. Один только хобот содержит приблизительно 100000 </a:t>
            </a:r>
            <a:r>
              <a:rPr lang="ru-RU" sz="2400" dirty="0">
                <a:solidFill>
                  <a:schemeClr val="bg1"/>
                </a:solidFill>
              </a:rPr>
              <a:t>м</a:t>
            </a:r>
            <a:r>
              <a:rPr lang="ru-RU" sz="2400" dirty="0" smtClean="0">
                <a:solidFill>
                  <a:schemeClr val="bg1"/>
                </a:solidFill>
              </a:rPr>
              <a:t>ускулов.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28800"/>
            <a:ext cx="3960440" cy="2088232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3938588" cy="2066352"/>
          </a:xfrm>
        </p:spPr>
      </p:pic>
      <p:sp>
        <p:nvSpPr>
          <p:cNvPr id="7" name="Прямоугольник 6"/>
          <p:cNvSpPr/>
          <p:nvPr/>
        </p:nvSpPr>
        <p:spPr>
          <a:xfrm>
            <a:off x="3779912" y="188640"/>
            <a:ext cx="1893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rgbClr val="7030A0"/>
                </a:solidFill>
                <a:effectLst/>
              </a:rPr>
              <a:t>СЛОН</a:t>
            </a:r>
            <a:endParaRPr lang="ru-RU" sz="5400" b="1" cap="none" spc="0" dirty="0">
              <a:ln w="50800"/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894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173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 Тигр – вид хищных млекопитающих семейства кошачьих, один из четырёх представителей рода,который относится к подсемейству больших кошек.</vt:lpstr>
      <vt:lpstr>Бегемот – одно из крупнейших современных наземных животных. Вес крупных старых самцов иногда превышает 4 тонны, таким образом, гиппопотам конкурирует с носорогами за второе место по массе среди наземных животных после слонов.</vt:lpstr>
      <vt:lpstr>Носорог – это огромный толстокожий представитель млекопитающих, который имеет один или два рога, служащие не только для обороны, но и для добывания пищи. На Земле сегодня сохранилось всего пять видов носорогов , два из которых обитают в Африке, а три – в Азии. Все они занесены в Красную книгу.</vt:lpstr>
      <vt:lpstr>Слоны – удивительные животные. Они очень любят воду, они любят «принимать душ» поливая себя с помощью своего многофункционального хобота. Хобот для слона это длинный нос с различными функциями. Он благодаря ему дышит, нюхает, пьет, захватывает еду, и даже издает звуки. Один только хобот содержит приблизительно 100000 мускулов.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7</cp:revision>
  <dcterms:created xsi:type="dcterms:W3CDTF">2019-02-12T06:09:53Z</dcterms:created>
  <dcterms:modified xsi:type="dcterms:W3CDTF">2019-02-26T06:40:24Z</dcterms:modified>
</cp:coreProperties>
</file>